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35" Type="http://schemas.openxmlformats.org/officeDocument/2006/relationships/slide" Target="slides/slide31.xml"/><Relationship Id="rId12" Type="http://schemas.openxmlformats.org/officeDocument/2006/relationships/slide" Target="slides/slide8.xml"/><Relationship Id="rId34" Type="http://schemas.openxmlformats.org/officeDocument/2006/relationships/slide" Target="slides/slide30.xml"/><Relationship Id="rId15" Type="http://schemas.openxmlformats.org/officeDocument/2006/relationships/slide" Target="slides/slide11.xml"/><Relationship Id="rId37" Type="http://schemas.openxmlformats.org/officeDocument/2006/relationships/slide" Target="slides/slide33.xml"/><Relationship Id="rId14" Type="http://schemas.openxmlformats.org/officeDocument/2006/relationships/slide" Target="slides/slide10.xml"/><Relationship Id="rId36" Type="http://schemas.openxmlformats.org/officeDocument/2006/relationships/slide" Target="slides/slide32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38" Type="http://schemas.openxmlformats.org/officeDocument/2006/relationships/slide" Target="slides/slide34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Shape 2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Shape 2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8" name="Shape 2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Shape 2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Shape 3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Shape 3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Shape 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Vuota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idx="10" type="dt"/>
          </p:nvPr>
        </p:nvSpPr>
        <p:spPr>
          <a:xfrm>
            <a:off x="6248400" y="465658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rIns="83800" tIns="419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t" sz="22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olo e testo verticale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761999" y="3428999"/>
            <a:ext cx="67818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76025" lIns="76025" rIns="76025" tIns="760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Impact"/>
              <a:buNone/>
              <a:defRPr b="0" i="0" sz="50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3076499" y="-1647750"/>
            <a:ext cx="2914799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-114300" lvl="0" marL="2540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9700" lvl="1" marL="5461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8001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0414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12573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5113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17399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20066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22606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6248400" y="465658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rIns="83800" tIns="419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t" sz="22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1_Titolo e testo verticale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 rot="5400000">
            <a:off x="-352350" y="1628701"/>
            <a:ext cx="40575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76025" lIns="76025" rIns="76025" tIns="760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Impact"/>
              <a:buNone/>
              <a:defRPr b="0" i="0" sz="50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 rot="5400000">
            <a:off x="3619500" y="-514348"/>
            <a:ext cx="3657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-114300" lvl="0" marL="2540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9700" lvl="1" marL="5461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8001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0414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12573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5113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17399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20066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22606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6248400" y="465658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rIns="83800" tIns="419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t" sz="22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Diapositiva titolo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>
            <a:off x="777239" y="0"/>
            <a:ext cx="75438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1900" lIns="83800" rIns="83800" tIns="419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" name="Shape 19"/>
          <p:cNvSpPr txBox="1"/>
          <p:nvPr>
            <p:ph type="ctrTitle"/>
          </p:nvPr>
        </p:nvSpPr>
        <p:spPr>
          <a:xfrm>
            <a:off x="761999" y="2400299"/>
            <a:ext cx="7543800" cy="1142999"/>
          </a:xfrm>
          <a:prstGeom prst="rect">
            <a:avLst/>
          </a:prstGeom>
          <a:noFill/>
          <a:ln>
            <a:noFill/>
          </a:ln>
        </p:spPr>
        <p:txBody>
          <a:bodyPr anchorCtr="0" anchor="b" bIns="76025" lIns="76025" rIns="76025" tIns="760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Impact"/>
              <a:buNone/>
              <a:defRPr b="0" i="0" sz="73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subTitle"/>
          </p:nvPr>
        </p:nvSpPr>
        <p:spPr>
          <a:xfrm>
            <a:off x="761999" y="3543300"/>
            <a:ext cx="6858000" cy="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2700" lvl="1" marL="419100" marR="0" rtl="0" algn="ctr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38200" marR="0" rtl="0" algn="ctr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57300" marR="0" rtl="0" algn="ctr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ctr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95500" marR="0" rtl="0" algn="ctr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514600" marR="0" rtl="0" algn="ctr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" lvl="7" marL="2933700" marR="0" rtl="0" algn="ctr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352800" marR="0" rtl="0" algn="ctr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6248400" y="465658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rIns="83800" tIns="419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t" sz="22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sp>
        <p:nvSpPr>
          <p:cNvPr id="24" name="Shape 24"/>
          <p:cNvSpPr/>
          <p:nvPr/>
        </p:nvSpPr>
        <p:spPr>
          <a:xfrm>
            <a:off x="777239" y="4629149"/>
            <a:ext cx="7543800" cy="2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1900" lIns="83800" rIns="83800" tIns="419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olo e contenuto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762000" y="3429000"/>
            <a:ext cx="75438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76025" lIns="76025" rIns="76025" tIns="760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SzPct val="100000"/>
              <a:buFont typeface="Arial"/>
              <a:buNone/>
              <a:defRPr b="1" i="0" sz="32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buSzPct val="100000"/>
              <a:buNone/>
              <a:defRPr b="0" i="0" sz="3200" u="none" cap="none" strike="noStrike">
                <a:solidFill>
                  <a:schemeClr val="dk2"/>
                </a:solidFill>
              </a:defRPr>
            </a:lvl2pPr>
            <a:lvl3pPr indent="0" lvl="2" marL="0" marR="0" rtl="0" algn="ctr">
              <a:spcBef>
                <a:spcPts val="0"/>
              </a:spcBef>
              <a:buSzPct val="100000"/>
              <a:buNone/>
              <a:defRPr b="0" i="0" sz="3200" u="none" cap="none" strike="noStrike">
                <a:solidFill>
                  <a:schemeClr val="dk2"/>
                </a:solidFill>
              </a:defRPr>
            </a:lvl3pPr>
            <a:lvl4pPr indent="0" lvl="3" marL="0" marR="0" rtl="0" algn="ctr">
              <a:spcBef>
                <a:spcPts val="0"/>
              </a:spcBef>
              <a:buSzPct val="100000"/>
              <a:buNone/>
              <a:defRPr b="0" i="0" sz="3200" u="none" cap="none" strike="noStrike">
                <a:solidFill>
                  <a:schemeClr val="dk2"/>
                </a:solidFill>
              </a:defRPr>
            </a:lvl4pPr>
            <a:lvl5pPr indent="0" lvl="4" marL="0" marR="0" rtl="0" algn="ctr">
              <a:spcBef>
                <a:spcPts val="0"/>
              </a:spcBef>
              <a:buSzPct val="100000"/>
              <a:buNone/>
              <a:defRPr b="0" i="0" sz="3200" u="none" cap="none" strike="noStrike">
                <a:solidFill>
                  <a:schemeClr val="dk2"/>
                </a:solidFill>
              </a:defRPr>
            </a:lvl5pPr>
            <a:lvl6pPr indent="0" lvl="5" marL="0" marR="0" rtl="0" algn="ctr">
              <a:spcBef>
                <a:spcPts val="0"/>
              </a:spcBef>
              <a:buSzPct val="100000"/>
              <a:buNone/>
              <a:defRPr b="0" i="0" sz="3200" u="none" cap="none" strike="noStrike">
                <a:solidFill>
                  <a:schemeClr val="dk2"/>
                </a:solidFill>
              </a:defRPr>
            </a:lvl6pPr>
            <a:lvl7pPr indent="0" lvl="6" marL="0" marR="0" rtl="0" algn="ctr">
              <a:spcBef>
                <a:spcPts val="0"/>
              </a:spcBef>
              <a:buSzPct val="100000"/>
              <a:buNone/>
              <a:defRPr b="0" i="0" sz="3200" u="none" cap="none" strike="noStrike">
                <a:solidFill>
                  <a:schemeClr val="dk2"/>
                </a:solidFill>
              </a:defRPr>
            </a:lvl7pPr>
            <a:lvl8pPr indent="0" lvl="7" marL="0" marR="0" rtl="0" algn="ctr">
              <a:spcBef>
                <a:spcPts val="0"/>
              </a:spcBef>
              <a:buSzPct val="100000"/>
              <a:buNone/>
              <a:defRPr b="0" i="0" sz="3200" u="none" cap="none" strike="noStrike">
                <a:solidFill>
                  <a:schemeClr val="dk2"/>
                </a:solidFill>
              </a:defRPr>
            </a:lvl8pPr>
            <a:lvl9pPr indent="0" lvl="8" marL="0" marR="0" rtl="0" algn="ctr">
              <a:spcBef>
                <a:spcPts val="0"/>
              </a:spcBef>
              <a:buSzPct val="100000"/>
              <a:buNone/>
              <a:defRPr b="0" i="0" sz="32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761999" y="514349"/>
            <a:ext cx="7543800" cy="29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-114300" lvl="0" marL="254000" marR="0" rtl="0" algn="just">
              <a:spcBef>
                <a:spcPts val="400"/>
              </a:spcBef>
              <a:buClr>
                <a:schemeClr val="accent1"/>
              </a:buClr>
              <a:buSzPct val="100000"/>
              <a:buChar char="•"/>
              <a:defRPr b="0" i="0" sz="22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139700" lvl="1" marL="546100" marR="0" rtl="0" algn="just">
              <a:spcBef>
                <a:spcPts val="400"/>
              </a:spcBef>
              <a:buClr>
                <a:schemeClr val="accent1"/>
              </a:buClr>
              <a:buSzPct val="100000"/>
              <a:buChar char="•"/>
              <a:defRPr b="0" i="0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101600" lvl="2" marL="800100" marR="0" rtl="0" algn="just">
              <a:spcBef>
                <a:spcPts val="400"/>
              </a:spcBef>
              <a:buClr>
                <a:schemeClr val="accent1"/>
              </a:buClr>
              <a:buSzPct val="100000"/>
              <a:buChar char="•"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101600" lvl="3" marL="1041400" marR="0" rtl="0" algn="just">
              <a:spcBef>
                <a:spcPts val="300"/>
              </a:spcBef>
              <a:buClr>
                <a:schemeClr val="accent1"/>
              </a:buClr>
              <a:buSzPct val="100000"/>
              <a:buChar char="•"/>
              <a:defRPr b="0" i="0" sz="17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101600" lvl="4" marL="1257300" marR="0" rtl="0" algn="just">
              <a:spcBef>
                <a:spcPts val="300"/>
              </a:spcBef>
              <a:buClr>
                <a:schemeClr val="accent1"/>
              </a:buClr>
              <a:buSzPct val="100000"/>
              <a:buChar char="•"/>
              <a:defRPr b="0" i="0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114300" lvl="5" marL="1511300" marR="0" rtl="0" algn="just">
              <a:spcBef>
                <a:spcPts val="300"/>
              </a:spcBef>
              <a:buClr>
                <a:schemeClr val="accent1"/>
              </a:buClr>
              <a:buSzPct val="100000"/>
              <a:buChar char="•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114300" lvl="6" marL="1739900" marR="0" rtl="0" algn="just">
              <a:spcBef>
                <a:spcPts val="300"/>
              </a:spcBef>
              <a:buClr>
                <a:schemeClr val="accent1"/>
              </a:buClr>
              <a:buSzPct val="100000"/>
              <a:buChar char="•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114300" lvl="7" marL="2006600" marR="0" rtl="0" algn="just">
              <a:spcBef>
                <a:spcPts val="300"/>
              </a:spcBef>
              <a:buClr>
                <a:schemeClr val="accent1"/>
              </a:buClr>
              <a:buSzPct val="100000"/>
              <a:buChar char="•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114300" lvl="8" marL="2260600" marR="0" rtl="0" algn="just">
              <a:spcBef>
                <a:spcPts val="300"/>
              </a:spcBef>
              <a:buClr>
                <a:schemeClr val="accent1"/>
              </a:buClr>
              <a:buSzPct val="100000"/>
              <a:buChar char="•"/>
              <a:defRPr b="0" i="0" sz="15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6248400" y="465658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rIns="83800" tIns="419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t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31" name="Shape 31"/>
          <p:cNvSpPr txBox="1"/>
          <p:nvPr/>
        </p:nvSpPr>
        <p:spPr>
          <a:xfrm>
            <a:off x="804425" y="4729100"/>
            <a:ext cx="1730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Mimma Basile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Intestazione sezione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777239" y="0"/>
            <a:ext cx="75438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1900" lIns="83800" rIns="83800" tIns="419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4" name="Shape 34"/>
          <p:cNvSpPr txBox="1"/>
          <p:nvPr>
            <p:ph type="title"/>
          </p:nvPr>
        </p:nvSpPr>
        <p:spPr>
          <a:xfrm>
            <a:off x="761999" y="2457450"/>
            <a:ext cx="75438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76025" lIns="76025" rIns="76025" tIns="760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Impact"/>
              <a:buNone/>
              <a:defRPr b="0" i="0" sz="50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761999" y="3714749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2700" lvl="1" marL="41910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0" i="0" sz="17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3820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0" i="0" sz="15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573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955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5146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" lvl="7" marL="29337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3528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0" type="dt"/>
          </p:nvPr>
        </p:nvSpPr>
        <p:spPr>
          <a:xfrm>
            <a:off x="6248400" y="465658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1" type="ftr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rIns="83800" tIns="419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t" sz="22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sp>
        <p:nvSpPr>
          <p:cNvPr id="39" name="Shape 39"/>
          <p:cNvSpPr/>
          <p:nvPr/>
        </p:nvSpPr>
        <p:spPr>
          <a:xfrm>
            <a:off x="777239" y="4629149"/>
            <a:ext cx="7543800" cy="2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1900" lIns="83800" rIns="83800" tIns="419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Due contenuti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761999" y="3428999"/>
            <a:ext cx="67818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76025" lIns="76025" rIns="76025" tIns="76025"/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Impact"/>
              <a:buNone/>
              <a:defRPr b="1"/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761999" y="457200"/>
            <a:ext cx="3657600" cy="28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-88900" lvl="0" marL="254000" marR="0" rtl="0" algn="just">
              <a:spcBef>
                <a:spcPts val="500"/>
              </a:spcBef>
              <a:buClr>
                <a:schemeClr val="accent1"/>
              </a:buClr>
              <a:buChar char="•"/>
              <a:defRPr i="0" u="none" cap="none" strike="noStrike">
                <a:solidFill>
                  <a:schemeClr val="dk2"/>
                </a:solidFill>
              </a:defRPr>
            </a:lvl1pPr>
            <a:lvl2pPr indent="-127000" lvl="1" marL="546100" marR="0" rtl="0" algn="just">
              <a:spcBef>
                <a:spcPts val="400"/>
              </a:spcBef>
              <a:buClr>
                <a:schemeClr val="accent1"/>
              </a:buClr>
              <a:buChar char="•"/>
              <a:defRPr i="0" u="none" cap="none" strike="noStrike">
                <a:solidFill>
                  <a:schemeClr val="dk2"/>
                </a:solidFill>
              </a:defRPr>
            </a:lvl2pPr>
            <a:lvl3pPr indent="-101600" lvl="2" marL="800100" marR="0" rtl="0" algn="just">
              <a:spcBef>
                <a:spcPts val="400"/>
              </a:spcBef>
              <a:buClr>
                <a:schemeClr val="accent1"/>
              </a:buClr>
              <a:buChar char="•"/>
              <a:defRPr i="0" u="none" cap="none" strike="noStrike">
                <a:solidFill>
                  <a:schemeClr val="dk2"/>
                </a:solidFill>
              </a:defRPr>
            </a:lvl3pPr>
            <a:lvl4pPr indent="-101600" lvl="3" marL="1041400" marR="0" rtl="0" algn="just">
              <a:spcBef>
                <a:spcPts val="300"/>
              </a:spcBef>
              <a:buClr>
                <a:schemeClr val="accent1"/>
              </a:buClr>
              <a:buChar char="•"/>
              <a:defRPr i="0" u="none" cap="none" strike="noStrike">
                <a:solidFill>
                  <a:schemeClr val="dk2"/>
                </a:solidFill>
              </a:defRPr>
            </a:lvl4pPr>
            <a:lvl5pPr indent="-101600" lvl="4" marL="1257300" marR="0" rtl="0" algn="just">
              <a:spcBef>
                <a:spcPts val="300"/>
              </a:spcBef>
              <a:buClr>
                <a:schemeClr val="accent1"/>
              </a:buClr>
              <a:buSzPct val="100000"/>
              <a:buChar char="•"/>
              <a:defRPr i="0" sz="1600" u="none" cap="none" strike="noStrike">
                <a:solidFill>
                  <a:schemeClr val="dk2"/>
                </a:solidFill>
              </a:defRPr>
            </a:lvl5pPr>
            <a:lvl6pPr indent="-101600" lvl="5" marL="1257300" marR="0" rtl="0" algn="just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25000"/>
              <a:buChar char="•"/>
              <a:defRPr sz="1600"/>
            </a:lvl6pPr>
            <a:lvl7pPr indent="-114300" lvl="6" marL="2540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133333"/>
              <a:buChar char="•"/>
              <a:defRPr sz="1500"/>
            </a:lvl7pPr>
            <a:lvl8pPr indent="0" lvl="7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13333"/>
              <a:buFont typeface="Arial"/>
              <a:buChar char="•"/>
              <a:defRPr sz="1500">
                <a:solidFill>
                  <a:srgbClr val="262626"/>
                </a:solidFill>
              </a:defRPr>
            </a:lvl8pPr>
            <a:lvl9pPr indent="-101600" lvl="8" marL="2260600" marR="0" rtl="0" algn="just">
              <a:spcBef>
                <a:spcPts val="300"/>
              </a:spcBef>
              <a:buClr>
                <a:schemeClr val="accent1"/>
              </a:buClr>
              <a:buChar char="•"/>
              <a:defRPr i="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648200" y="457200"/>
            <a:ext cx="3657599" cy="2825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-88900" lvl="0" marL="254000" marR="0" rtl="0" algn="l">
              <a:spcBef>
                <a:spcPts val="500"/>
              </a:spcBef>
              <a:buClr>
                <a:schemeClr val="accent1"/>
              </a:buClr>
              <a:buChar char="•"/>
              <a:defRPr b="0" i="0" u="none" cap="none" strike="noStrike">
                <a:solidFill>
                  <a:schemeClr val="dk2"/>
                </a:solidFill>
              </a:defRPr>
            </a:lvl1pPr>
            <a:lvl2pPr indent="-127000" lvl="1" marL="546100" marR="0" rtl="0" algn="l">
              <a:spcBef>
                <a:spcPts val="400"/>
              </a:spcBef>
              <a:buClr>
                <a:schemeClr val="accent1"/>
              </a:buClr>
              <a:buSzPct val="100000"/>
              <a:buChar char="•"/>
              <a:defRPr b="0" i="0" sz="2200" u="none" cap="none" strike="noStrike">
                <a:solidFill>
                  <a:schemeClr val="dk2"/>
                </a:solidFill>
              </a:defRPr>
            </a:lvl2pPr>
            <a:lvl3pPr indent="-101600" lvl="2" marL="800100" marR="0" rtl="0" algn="l">
              <a:spcBef>
                <a:spcPts val="400"/>
              </a:spcBef>
              <a:buClr>
                <a:schemeClr val="accent1"/>
              </a:buClr>
              <a:buSzPct val="100000"/>
              <a:buChar char="•"/>
              <a:defRPr b="0" i="0" sz="2200" u="none" cap="none" strike="noStrike">
                <a:solidFill>
                  <a:schemeClr val="dk2"/>
                </a:solidFill>
              </a:defRPr>
            </a:lvl3pPr>
            <a:lvl4pPr indent="-88900" lvl="3" marL="25400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/>
              <a:buChar char="•"/>
              <a:defRPr/>
            </a:lvl4pPr>
            <a:lvl5pPr indent="-101600" lvl="4" marL="1257300" marR="0" rtl="0" algn="l">
              <a:spcBef>
                <a:spcPts val="300"/>
              </a:spcBef>
              <a:buClr>
                <a:schemeClr val="accent1"/>
              </a:buClr>
              <a:buSzPct val="100000"/>
              <a:buChar char="•"/>
              <a:defRPr b="0" i="0" sz="2200" u="none" cap="none" strike="noStrike">
                <a:solidFill>
                  <a:schemeClr val="dk2"/>
                </a:solidFill>
              </a:defRPr>
            </a:lvl5pPr>
            <a:lvl6pPr indent="-101600" lvl="5" marL="1511300" marR="0" rtl="0" algn="l">
              <a:spcBef>
                <a:spcPts val="300"/>
              </a:spcBef>
              <a:buClr>
                <a:schemeClr val="accent1"/>
              </a:buClr>
              <a:buSzPct val="100000"/>
              <a:buChar char="•"/>
              <a:defRPr b="0" i="0" sz="2200" u="none" cap="none" strike="noStrike">
                <a:solidFill>
                  <a:schemeClr val="dk2"/>
                </a:solidFill>
              </a:defRPr>
            </a:lvl6pPr>
            <a:lvl7pPr indent="-88900" lvl="6" marL="254000" marR="0" rtl="0" algn="just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100000"/>
              <a:buChar char="•"/>
              <a:defRPr sz="2200"/>
            </a:lvl7pPr>
            <a:lvl8pPr indent="-101600" lvl="7" marL="2006600" marR="0" rtl="0" algn="l">
              <a:spcBef>
                <a:spcPts val="300"/>
              </a:spcBef>
              <a:buClr>
                <a:schemeClr val="accent1"/>
              </a:buClr>
              <a:buSzPct val="100000"/>
              <a:buChar char="•"/>
              <a:defRPr b="0" i="0" sz="2200" u="none" cap="none" strike="noStrike">
                <a:solidFill>
                  <a:schemeClr val="dk2"/>
                </a:solidFill>
              </a:defRPr>
            </a:lvl8pPr>
            <a:lvl9pPr indent="-101600" lvl="8" marL="2260600" marR="0" rtl="0" algn="l">
              <a:spcBef>
                <a:spcPts val="300"/>
              </a:spcBef>
              <a:buClr>
                <a:schemeClr val="accent1"/>
              </a:buClr>
              <a:buSzPct val="100000"/>
              <a:buChar char="•"/>
              <a:defRPr b="0" i="0" sz="22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0" type="dt"/>
          </p:nvPr>
        </p:nvSpPr>
        <p:spPr>
          <a:xfrm>
            <a:off x="6248400" y="465658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1" type="ftr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rIns="83800" tIns="419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t" sz="1400" u="none" cap="none" strike="noStrik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47" name="Shape 47"/>
          <p:cNvSpPr txBox="1"/>
          <p:nvPr/>
        </p:nvSpPr>
        <p:spPr>
          <a:xfrm>
            <a:off x="804425" y="4729100"/>
            <a:ext cx="17307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Mimma Basile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nfronto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type="title"/>
          </p:nvPr>
        </p:nvSpPr>
        <p:spPr>
          <a:xfrm>
            <a:off x="761999" y="3428999"/>
            <a:ext cx="67818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76025" lIns="76025" rIns="76025" tIns="760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Impact"/>
              <a:buNone/>
              <a:defRPr b="0" i="0" sz="50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758952" y="457199"/>
            <a:ext cx="3657600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76025" lIns="76025" rIns="76025" tIns="76025"/>
          <a:lstStyle>
            <a:lvl1pPr indent="0" lvl="0" marL="0" marR="0" rtl="0" algn="l"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12700" lvl="1" marL="4191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3820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1" i="0" sz="1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5730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9550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51460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" lvl="7" marL="293370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35280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2" type="body"/>
          </p:nvPr>
        </p:nvSpPr>
        <p:spPr>
          <a:xfrm>
            <a:off x="758952" y="996947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-114300" lvl="0" marL="2540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9700" lvl="1" marL="5461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8001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0414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12573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5113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17399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20066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22606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3" type="body"/>
          </p:nvPr>
        </p:nvSpPr>
        <p:spPr>
          <a:xfrm>
            <a:off x="4645152" y="457199"/>
            <a:ext cx="3657599" cy="479700"/>
          </a:xfrm>
          <a:prstGeom prst="rect">
            <a:avLst/>
          </a:prstGeom>
          <a:noFill/>
          <a:ln>
            <a:noFill/>
          </a:ln>
        </p:spPr>
        <p:txBody>
          <a:bodyPr anchorCtr="0" anchor="b" bIns="76025" lIns="76025" rIns="76025" tIns="76025"/>
          <a:lstStyle>
            <a:lvl1pPr indent="0" lvl="0" marL="0" marR="0" rtl="0" algn="l">
              <a:spcBef>
                <a:spcPts val="500"/>
              </a:spcBef>
              <a:buClr>
                <a:schemeClr val="accent1"/>
              </a:buClr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-12700" lvl="1" marL="41910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1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3820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1" i="0" sz="1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5730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9550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51460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" lvl="7" marL="293370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35280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1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4" type="body"/>
          </p:nvPr>
        </p:nvSpPr>
        <p:spPr>
          <a:xfrm>
            <a:off x="4645152" y="996947"/>
            <a:ext cx="36575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-114300" lvl="0" marL="2540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9700" lvl="1" marL="5461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8001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0414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12573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15113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17399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20066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22606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0" type="dt"/>
          </p:nvPr>
        </p:nvSpPr>
        <p:spPr>
          <a:xfrm>
            <a:off x="6248400" y="465658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1" type="ftr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2" type="sldNum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rIns="83800" tIns="419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t" sz="22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cxnSp>
        <p:nvCxnSpPr>
          <p:cNvPr id="57" name="Shape 57"/>
          <p:cNvCxnSpPr/>
          <p:nvPr/>
        </p:nvCxnSpPr>
        <p:spPr>
          <a:xfrm>
            <a:off x="758952" y="937021"/>
            <a:ext cx="3657600" cy="12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" name="Shape 58"/>
          <p:cNvCxnSpPr/>
          <p:nvPr/>
        </p:nvCxnSpPr>
        <p:spPr>
          <a:xfrm>
            <a:off x="4645152" y="937021"/>
            <a:ext cx="3657599" cy="1200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Solo titolo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761999" y="3428999"/>
            <a:ext cx="67818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76025" lIns="76025" rIns="76025" tIns="760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Impact"/>
              <a:buNone/>
              <a:defRPr b="0" i="0" sz="50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0" type="dt"/>
          </p:nvPr>
        </p:nvSpPr>
        <p:spPr>
          <a:xfrm>
            <a:off x="6248400" y="465658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rIns="83800" tIns="419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t" sz="22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uto con didascalia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761999" y="3428999"/>
            <a:ext cx="67848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76025" lIns="76025" rIns="76025" tIns="760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Impact"/>
              <a:buNone/>
              <a:defRPr b="0" i="0" sz="50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710865" y="342900"/>
            <a:ext cx="4594799" cy="308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-114300" lvl="0" marL="2540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9700" lvl="1" marL="5461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8001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0414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1257300" marR="0" rtl="0" algn="l">
              <a:spcBef>
                <a:spcPts val="3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15113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88900" lvl="6" marL="17399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88900" lvl="7" marL="20066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2260600" marR="0" rtl="0" algn="l">
              <a:spcBef>
                <a:spcPts val="400"/>
              </a:spcBef>
              <a:buClr>
                <a:schemeClr val="accent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762001" y="342899"/>
            <a:ext cx="26736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400"/>
              </a:spcBef>
              <a:buClr>
                <a:schemeClr val="accent1"/>
              </a:buClr>
              <a:buFont typeface="Arial"/>
              <a:buNone/>
              <a:defRPr b="0" i="0" sz="1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2700" lvl="1" marL="4191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382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573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955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5146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" lvl="7" marL="29337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3528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6248400" y="465658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rIns="83800" tIns="419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t" sz="22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cxnSp>
        <p:nvCxnSpPr>
          <p:cNvPr id="71" name="Shape 71"/>
          <p:cNvCxnSpPr/>
          <p:nvPr/>
        </p:nvCxnSpPr>
        <p:spPr>
          <a:xfrm rot="5400000">
            <a:off x="2153488" y="1885795"/>
            <a:ext cx="2857500" cy="1500"/>
          </a:xfrm>
          <a:prstGeom prst="straightConnector1">
            <a:avLst/>
          </a:prstGeom>
          <a:noFill/>
          <a:ln cap="flat" cmpd="sng" w="15875">
            <a:solidFill>
              <a:srgbClr val="979797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Immagine con didascalia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758952" y="3428999"/>
            <a:ext cx="67848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76025" lIns="76025" rIns="76025" tIns="76025"/>
          <a:lstStyle>
            <a:lvl1pPr indent="0" lvl="0" marL="0" marR="0" rtl="0" algn="l">
              <a:spcBef>
                <a:spcPts val="0"/>
              </a:spcBef>
              <a:buClr>
                <a:srgbClr val="262626"/>
              </a:buClr>
              <a:buFont typeface="Impact"/>
              <a:buNone/>
              <a:defRPr b="0" i="0" sz="50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4" name="Shape 74"/>
          <p:cNvSpPr/>
          <p:nvPr>
            <p:ph idx="2" type="pic"/>
          </p:nvPr>
        </p:nvSpPr>
        <p:spPr>
          <a:xfrm>
            <a:off x="777239" y="342899"/>
            <a:ext cx="7543800" cy="2171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600"/>
              </a:spcBef>
              <a:buClr>
                <a:schemeClr val="accent1"/>
              </a:buClr>
              <a:buSzPct val="41379"/>
              <a:buFont typeface="Arial"/>
              <a:buNone/>
              <a:defRPr b="0" i="0" sz="2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2700" lvl="1" marL="419100" marR="0" rtl="0" algn="l">
              <a:spcBef>
                <a:spcPts val="500"/>
              </a:spcBef>
              <a:buClr>
                <a:schemeClr val="accent1"/>
              </a:buClr>
              <a:buSzPct val="46153"/>
              <a:buFont typeface="Arial"/>
              <a:buNone/>
              <a:defRPr b="0" i="0" sz="26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38200" marR="0" rtl="0" algn="l">
              <a:spcBef>
                <a:spcPts val="400"/>
              </a:spcBef>
              <a:buClr>
                <a:schemeClr val="accent1"/>
              </a:buClr>
              <a:buSzPct val="54545"/>
              <a:buFont typeface="Arial"/>
              <a:buNone/>
              <a:defRPr b="0" i="0" sz="2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57300" marR="0" rtl="0" algn="l">
              <a:spcBef>
                <a:spcPts val="400"/>
              </a:spcBef>
              <a:buClr>
                <a:schemeClr val="accent1"/>
              </a:buClr>
              <a:buSzPct val="66666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l">
              <a:spcBef>
                <a:spcPts val="400"/>
              </a:spcBef>
              <a:buClr>
                <a:schemeClr val="accent1"/>
              </a:buClr>
              <a:buSzPct val="66666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95500" marR="0" rtl="0" algn="l">
              <a:spcBef>
                <a:spcPts val="400"/>
              </a:spcBef>
              <a:buClr>
                <a:schemeClr val="accent1"/>
              </a:buClr>
              <a:buSzPct val="66666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514600" marR="0" rtl="0" algn="l">
              <a:spcBef>
                <a:spcPts val="400"/>
              </a:spcBef>
              <a:buClr>
                <a:schemeClr val="accent1"/>
              </a:buClr>
              <a:buSzPct val="66666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" lvl="7" marL="2933700" marR="0" rtl="0" algn="l">
              <a:spcBef>
                <a:spcPts val="400"/>
              </a:spcBef>
              <a:buClr>
                <a:schemeClr val="accent1"/>
              </a:buClr>
              <a:buSzPct val="66666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352800" marR="0" rtl="0" algn="l">
              <a:spcBef>
                <a:spcPts val="400"/>
              </a:spcBef>
              <a:buClr>
                <a:schemeClr val="accent1"/>
              </a:buClr>
              <a:buSzPct val="66666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850391" y="2628900"/>
            <a:ext cx="7391400" cy="6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76025" lIns="76025" rIns="76025" tIns="76025"/>
          <a:lstStyle>
            <a:lvl1pPr indent="0" lvl="0" marL="0" marR="0" rtl="0" algn="l">
              <a:spcBef>
                <a:spcPts val="300"/>
              </a:spcBef>
              <a:buClr>
                <a:schemeClr val="accent1"/>
              </a:buClr>
              <a:buFont typeface="Arial"/>
              <a:buNone/>
              <a:defRPr b="0" i="0" sz="1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2700" lvl="1" marL="4191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11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8382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2573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" lvl="4" marL="16764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0955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5146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" lvl="7" marL="29337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352800" marR="0" rtl="0" algn="l">
              <a:spcBef>
                <a:spcPts val="200"/>
              </a:spcBef>
              <a:buClr>
                <a:schemeClr val="accent1"/>
              </a:buClr>
              <a:buFont typeface="Arial"/>
              <a:buNone/>
              <a:defRPr b="0" i="0" sz="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0" type="dt"/>
          </p:nvPr>
        </p:nvSpPr>
        <p:spPr>
          <a:xfrm>
            <a:off x="6248400" y="465658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r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1" type="ftr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2" type="sldNum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rIns="83800" tIns="419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t" sz="22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00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 rotWithShape="1">
          <a:blip r:embed="rId1">
            <a:alphaModFix/>
          </a:blip>
          <a:stretch>
            <a:fillRect b="0" l="0" r="0" t="0"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761999" y="3428999"/>
            <a:ext cx="6781800" cy="1200000"/>
          </a:xfrm>
          <a:prstGeom prst="rect">
            <a:avLst/>
          </a:prstGeom>
          <a:noFill/>
          <a:ln>
            <a:noFill/>
          </a:ln>
        </p:spPr>
        <p:txBody>
          <a:bodyPr anchorCtr="0" anchor="b" bIns="76025" lIns="76025" rIns="76025" tIns="76025"/>
          <a:lstStyle>
            <a:lvl1pPr indent="0" lvl="0" marL="0" marR="0" rtl="0" algn="ctr">
              <a:spcBef>
                <a:spcPts val="0"/>
              </a:spcBef>
              <a:buClr>
                <a:srgbClr val="262626"/>
              </a:buClr>
              <a:buSzPct val="100000"/>
              <a:buNone/>
              <a:defRPr b="0" i="0" sz="2800" u="none" cap="none" strike="noStrike">
                <a:solidFill>
                  <a:srgbClr val="262626"/>
                </a:solidFill>
              </a:defRPr>
            </a:lvl1pPr>
            <a:lvl2pPr indent="0" lvl="1" marL="0" marR="0" rtl="0" algn="ctr">
              <a:spcBef>
                <a:spcPts val="0"/>
              </a:spcBef>
              <a:buSzPct val="100000"/>
              <a:buNone/>
              <a:defRPr b="0" i="0" sz="2800" u="none" cap="none" strike="noStrike">
                <a:solidFill>
                  <a:schemeClr val="dk2"/>
                </a:solidFill>
              </a:defRPr>
            </a:lvl2pPr>
            <a:lvl3pPr indent="0" lvl="2" marL="0" marR="0" rtl="0" algn="ctr">
              <a:spcBef>
                <a:spcPts val="0"/>
              </a:spcBef>
              <a:buSzPct val="100000"/>
              <a:buNone/>
              <a:defRPr b="0" i="0" sz="2800" u="none" cap="none" strike="noStrike">
                <a:solidFill>
                  <a:schemeClr val="dk2"/>
                </a:solidFill>
              </a:defRPr>
            </a:lvl3pPr>
            <a:lvl4pPr indent="0" lvl="3" marL="0" marR="0" rtl="0" algn="ctr">
              <a:spcBef>
                <a:spcPts val="0"/>
              </a:spcBef>
              <a:buSzPct val="100000"/>
              <a:buNone/>
              <a:defRPr b="0" i="0" sz="2800" u="none" cap="none" strike="noStrike">
                <a:solidFill>
                  <a:schemeClr val="dk2"/>
                </a:solidFill>
              </a:defRPr>
            </a:lvl4pPr>
            <a:lvl5pPr indent="0" lvl="4" marL="0" marR="0" rtl="0" algn="ctr">
              <a:spcBef>
                <a:spcPts val="0"/>
              </a:spcBef>
              <a:buSzPct val="100000"/>
              <a:buNone/>
              <a:defRPr b="0" i="0" sz="2800" u="none" cap="none" strike="noStrike">
                <a:solidFill>
                  <a:schemeClr val="dk2"/>
                </a:solidFill>
              </a:defRPr>
            </a:lvl5pPr>
            <a:lvl6pPr indent="0" lvl="5" marL="0" marR="0" rtl="0" algn="ctr">
              <a:spcBef>
                <a:spcPts val="0"/>
              </a:spcBef>
              <a:buSzPct val="100000"/>
              <a:buNone/>
              <a:defRPr b="0" i="0" sz="2800" u="none" cap="none" strike="noStrike">
                <a:solidFill>
                  <a:schemeClr val="dk2"/>
                </a:solidFill>
              </a:defRPr>
            </a:lvl6pPr>
            <a:lvl7pPr indent="0" lvl="6" marL="0" marR="0" rtl="0" algn="ctr">
              <a:spcBef>
                <a:spcPts val="0"/>
              </a:spcBef>
              <a:buSzPct val="100000"/>
              <a:buNone/>
              <a:defRPr b="0" i="0" sz="2800" u="none" cap="none" strike="noStrike">
                <a:solidFill>
                  <a:schemeClr val="dk2"/>
                </a:solidFill>
              </a:defRPr>
            </a:lvl7pPr>
            <a:lvl8pPr indent="0" lvl="7" marL="0" marR="0" rtl="0" algn="ctr">
              <a:spcBef>
                <a:spcPts val="0"/>
              </a:spcBef>
              <a:buSzPct val="100000"/>
              <a:buNone/>
              <a:defRPr b="0" i="0" sz="2800" u="none" cap="none" strike="noStrike">
                <a:solidFill>
                  <a:schemeClr val="dk2"/>
                </a:solidFill>
              </a:defRPr>
            </a:lvl8pPr>
            <a:lvl9pPr indent="0" lvl="8" marL="0" marR="0" rtl="0" algn="ctr">
              <a:spcBef>
                <a:spcPts val="0"/>
              </a:spcBef>
              <a:buSzPct val="100000"/>
              <a:buNone/>
              <a:defRPr b="0" i="0" sz="2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761999" y="514349"/>
            <a:ext cx="7543800" cy="2914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-114300" lvl="0" marL="254000" marR="0" rtl="0" algn="l">
              <a:spcBef>
                <a:spcPts val="400"/>
              </a:spcBef>
              <a:buClr>
                <a:schemeClr val="accent1"/>
              </a:buClr>
              <a:buSzPct val="100000"/>
              <a:buChar char="•"/>
              <a:defRPr b="0" i="0" sz="2200" u="none" cap="none" strike="noStrike">
                <a:solidFill>
                  <a:schemeClr val="dk2"/>
                </a:solidFill>
              </a:defRPr>
            </a:lvl1pPr>
            <a:lvl2pPr indent="-139700" lvl="1" marL="546100" marR="0" rtl="0" algn="l">
              <a:spcBef>
                <a:spcPts val="400"/>
              </a:spcBef>
              <a:buClr>
                <a:schemeClr val="accent1"/>
              </a:buClr>
              <a:buSzPct val="100000"/>
              <a:buChar char="•"/>
              <a:defRPr b="0" i="0" sz="2000" u="none" cap="none" strike="noStrike">
                <a:solidFill>
                  <a:schemeClr val="dk2"/>
                </a:solidFill>
              </a:defRPr>
            </a:lvl2pPr>
            <a:lvl3pPr indent="-101600" lvl="2" marL="800100" marR="0" rtl="0" algn="l">
              <a:spcBef>
                <a:spcPts val="400"/>
              </a:spcBef>
              <a:buClr>
                <a:schemeClr val="accent1"/>
              </a:buClr>
              <a:buSzPct val="100000"/>
              <a:buChar char="•"/>
              <a:defRPr b="0" i="0" sz="1800" u="none" cap="none" strike="noStrike">
                <a:solidFill>
                  <a:schemeClr val="dk2"/>
                </a:solidFill>
              </a:defRPr>
            </a:lvl3pPr>
            <a:lvl4pPr indent="-101600" lvl="3" marL="1041400" marR="0" rtl="0" algn="l">
              <a:spcBef>
                <a:spcPts val="300"/>
              </a:spcBef>
              <a:buClr>
                <a:schemeClr val="accent1"/>
              </a:buClr>
              <a:buSzPct val="100000"/>
              <a:buChar char="•"/>
              <a:defRPr b="0" i="0" sz="1700" u="none" cap="none" strike="noStrike">
                <a:solidFill>
                  <a:schemeClr val="dk2"/>
                </a:solidFill>
              </a:defRPr>
            </a:lvl4pPr>
            <a:lvl5pPr indent="-101600" lvl="4" marL="1257300" marR="0" rtl="0" algn="l">
              <a:spcBef>
                <a:spcPts val="300"/>
              </a:spcBef>
              <a:buClr>
                <a:schemeClr val="accent1"/>
              </a:buClr>
              <a:buSzPct val="100000"/>
              <a:buChar char="•"/>
              <a:defRPr b="0" i="0" sz="1700" u="none" cap="none" strike="noStrike">
                <a:solidFill>
                  <a:schemeClr val="dk2"/>
                </a:solidFill>
              </a:defRPr>
            </a:lvl5pPr>
            <a:lvl6pPr indent="-114300" lvl="5" marL="1511300" marR="0" rtl="0" algn="l">
              <a:spcBef>
                <a:spcPts val="300"/>
              </a:spcBef>
              <a:buClr>
                <a:schemeClr val="accent1"/>
              </a:buClr>
              <a:buSzPct val="100000"/>
              <a:buChar char="•"/>
              <a:defRPr b="0" i="0" sz="1500" u="none" cap="none" strike="noStrike">
                <a:solidFill>
                  <a:schemeClr val="dk2"/>
                </a:solidFill>
              </a:defRPr>
            </a:lvl6pPr>
            <a:lvl7pPr indent="-114300" lvl="6" marL="1739900" marR="0" rtl="0" algn="l">
              <a:spcBef>
                <a:spcPts val="300"/>
              </a:spcBef>
              <a:buClr>
                <a:schemeClr val="accent1"/>
              </a:buClr>
              <a:buSzPct val="100000"/>
              <a:buChar char="•"/>
              <a:defRPr b="0" i="0" sz="1500" u="none" cap="none" strike="noStrike">
                <a:solidFill>
                  <a:schemeClr val="dk2"/>
                </a:solidFill>
              </a:defRPr>
            </a:lvl7pPr>
            <a:lvl8pPr indent="-114300" lvl="7" marL="2006600" marR="0" rtl="0" algn="l">
              <a:spcBef>
                <a:spcPts val="300"/>
              </a:spcBef>
              <a:buClr>
                <a:schemeClr val="accent1"/>
              </a:buClr>
              <a:buSzPct val="100000"/>
              <a:buChar char="•"/>
              <a:defRPr b="0" i="0" sz="1500" u="none" cap="none" strike="noStrike">
                <a:solidFill>
                  <a:schemeClr val="dk2"/>
                </a:solidFill>
              </a:defRPr>
            </a:lvl8pPr>
            <a:lvl9pPr indent="-114300" lvl="8" marL="2260600" marR="0" rtl="0" algn="l">
              <a:spcBef>
                <a:spcPts val="300"/>
              </a:spcBef>
              <a:buClr>
                <a:schemeClr val="accent1"/>
              </a:buClr>
              <a:buSzPct val="100000"/>
              <a:buChar char="•"/>
              <a:defRPr b="0" i="0" sz="15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6248400" y="4656582"/>
            <a:ext cx="2133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r">
              <a:spcBef>
                <a:spcPts val="0"/>
              </a:spcBef>
              <a:buSzPct val="109090"/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SzPct val="80000"/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SzPct val="80000"/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SzPct val="80000"/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SzPct val="80000"/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SzPct val="80000"/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SzPct val="80000"/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SzPct val="80000"/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SzPct val="80000"/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761999" y="4656582"/>
            <a:ext cx="4873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025" lIns="76025" rIns="76025" tIns="76025"/>
          <a:lstStyle>
            <a:lvl1pPr indent="0" lvl="0" marL="0" marR="0" rtl="0" algn="l">
              <a:spcBef>
                <a:spcPts val="0"/>
              </a:spcBef>
              <a:buSzPct val="109090"/>
              <a:buNone/>
              <a:defRPr b="1" i="0" sz="11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381000" marR="0" rtl="0" algn="l">
              <a:spcBef>
                <a:spcPts val="0"/>
              </a:spcBef>
              <a:buSzPct val="80000"/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762000" marR="0" rtl="0" algn="l">
              <a:spcBef>
                <a:spcPts val="0"/>
              </a:spcBef>
              <a:buSzPct val="80000"/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143000" marR="0" rtl="0" algn="l">
              <a:spcBef>
                <a:spcPts val="0"/>
              </a:spcBef>
              <a:buSzPct val="80000"/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524000" marR="0" rtl="0" algn="l">
              <a:spcBef>
                <a:spcPts val="0"/>
              </a:spcBef>
              <a:buSzPct val="80000"/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1905000" marR="0" rtl="0" algn="l">
              <a:spcBef>
                <a:spcPts val="0"/>
              </a:spcBef>
              <a:buSzPct val="80000"/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286000" marR="0" rtl="0" algn="l">
              <a:spcBef>
                <a:spcPts val="0"/>
              </a:spcBef>
              <a:buSzPct val="80000"/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2667000" marR="0" rtl="0" algn="l">
              <a:spcBef>
                <a:spcPts val="0"/>
              </a:spcBef>
              <a:buSzPct val="80000"/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035300" marR="0" rtl="0" algn="l">
              <a:spcBef>
                <a:spcPts val="0"/>
              </a:spcBef>
              <a:buSzPct val="80000"/>
              <a:buNone/>
              <a:defRPr b="0" i="0" sz="15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620000" y="4265676"/>
            <a:ext cx="7620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1900" lIns="83800" rIns="83800" tIns="419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it" sz="22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rPr>
              <a:t>‹#›</a:t>
            </a:fld>
          </a:p>
        </p:txBody>
      </p:sp>
      <p:sp>
        <p:nvSpPr>
          <p:cNvPr id="11" name="Shape 11"/>
          <p:cNvSpPr/>
          <p:nvPr/>
        </p:nvSpPr>
        <p:spPr>
          <a:xfrm>
            <a:off x="777239" y="0"/>
            <a:ext cx="7543800" cy="285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1900" lIns="83800" rIns="83800" tIns="419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777239" y="4629149"/>
            <a:ext cx="7543800" cy="20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1900" lIns="83800" rIns="83800" tIns="41900">
            <a:noAutofit/>
          </a:bodyPr>
          <a:lstStyle/>
          <a:p>
            <a:pPr indent="0" lvl="0" marL="0" marR="0" rtl="0" algn="ctr">
              <a:spcBef>
                <a:spcPts val="0"/>
              </a:spcBef>
              <a:buNone/>
            </a:pPr>
            <a:r>
              <a:t/>
            </a:r>
            <a:endParaRPr b="0" i="0" sz="15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support.google.com/a/answer/2490101?hl=it" TargetMode="External"/><Relationship Id="rId4" Type="http://schemas.openxmlformats.org/officeDocument/2006/relationships/hyperlink" Target="https://tools.google.com/dlpage/drive" TargetMode="External"/><Relationship Id="rId5" Type="http://schemas.openxmlformats.org/officeDocument/2006/relationships/image" Target="../media/image06.jpg"/><Relationship Id="rId6" Type="http://schemas.openxmlformats.org/officeDocument/2006/relationships/image" Target="../media/image0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tools.google.com/dlpage/drive" TargetMode="External"/><Relationship Id="rId4" Type="http://schemas.openxmlformats.org/officeDocument/2006/relationships/image" Target="../media/image11.jpg"/><Relationship Id="rId5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8.jpg"/><Relationship Id="rId4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6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dropbox.com/it/" TargetMode="External"/><Relationship Id="rId4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www.dropbox.com/downloading?src=index" TargetMode="External"/><Relationship Id="rId4" Type="http://schemas.openxmlformats.org/officeDocument/2006/relationships/image" Target="../media/image12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hyperlink" Target="https://play.google.com/store/apps/details?id=com.dropbox.android&amp;hl=it" TargetMode="External"/><Relationship Id="rId4" Type="http://schemas.openxmlformats.org/officeDocument/2006/relationships/hyperlink" Target="https://itunes.apple.com/it/app/dropbox/id327630330" TargetMode="External"/><Relationship Id="rId5" Type="http://schemas.openxmlformats.org/officeDocument/2006/relationships/hyperlink" Target="https://www.microsoft.com/it-it/store/p/dropbox/9wzdncrfj0pk" TargetMode="External"/><Relationship Id="rId6" Type="http://schemas.openxmlformats.org/officeDocument/2006/relationships/image" Target="../media/image1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9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5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8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hyperlink" Target="https://onedrive.live.com/about/it-it/" TargetMode="External"/><Relationship Id="rId4" Type="http://schemas.openxmlformats.org/officeDocument/2006/relationships/image" Target="../media/image24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8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9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hyperlink" Target="https://products.office.com/it-it/office-online/" TargetMode="External"/><Relationship Id="rId4" Type="http://schemas.openxmlformats.org/officeDocument/2006/relationships/image" Target="../media/image2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onedrive.live.com/about/download/" TargetMode="External"/><Relationship Id="rId4" Type="http://schemas.openxmlformats.org/officeDocument/2006/relationships/hyperlink" Target="https://microsoft.com/it-it/servicesagreement" TargetMode="External"/><Relationship Id="rId5" Type="http://schemas.openxmlformats.org/officeDocument/2006/relationships/image" Target="../media/image2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hyperlink" Target="http://forum.indire.it/repository/working/export/6625/#/" TargetMode="External"/><Relationship Id="rId4" Type="http://schemas.openxmlformats.org/officeDocument/2006/relationships/hyperlink" Target="http://forum.indire.it/repository_cms/working/export/6611/#/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/>
          <p:nvPr>
            <p:ph type="ctrTitle"/>
          </p:nvPr>
        </p:nvSpPr>
        <p:spPr>
          <a:xfrm>
            <a:off x="1004625" y="246700"/>
            <a:ext cx="7335600" cy="13293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>
                <a:solidFill>
                  <a:srgbClr val="FFFFFF"/>
                </a:solidFill>
              </a:rPr>
              <a:t>CLOUD COMPUTING</a:t>
            </a:r>
          </a:p>
        </p:txBody>
      </p:sp>
      <p:pic>
        <p:nvPicPr>
          <p:cNvPr descr="cloud-computing-funny.png"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024" y="2677610"/>
            <a:ext cx="2435350" cy="2303339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Shape 97"/>
          <p:cNvSpPr txBox="1"/>
          <p:nvPr>
            <p:ph idx="1" type="subTitle"/>
          </p:nvPr>
        </p:nvSpPr>
        <p:spPr>
          <a:xfrm>
            <a:off x="3455625" y="2750600"/>
            <a:ext cx="4884600" cy="17886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2400">
                <a:latin typeface="Arial"/>
                <a:ea typeface="Arial"/>
                <a:cs typeface="Arial"/>
                <a:sym typeface="Arial"/>
              </a:rPr>
              <a:t>Corso </a:t>
            </a:r>
            <a:r>
              <a:rPr lang="it">
                <a:latin typeface="Arial"/>
                <a:ea typeface="Arial"/>
                <a:cs typeface="Arial"/>
                <a:sym typeface="Arial"/>
              </a:rPr>
              <a:t>PNSD</a:t>
            </a:r>
          </a:p>
          <a:p>
            <a:pPr lvl="0">
              <a:spcBef>
                <a:spcPts val="0"/>
              </a:spcBef>
              <a:buNone/>
            </a:pPr>
            <a:r>
              <a:rPr lang="it">
                <a:latin typeface="Arial"/>
                <a:ea typeface="Arial"/>
                <a:cs typeface="Arial"/>
                <a:sym typeface="Arial"/>
              </a:rPr>
              <a:t>Team dell’Innovazione</a:t>
            </a:r>
          </a:p>
          <a:p>
            <a:pPr lvl="0">
              <a:spcBef>
                <a:spcPts val="0"/>
              </a:spcBef>
              <a:buNone/>
            </a:pPr>
            <a:r>
              <a:rPr lang="it" sz="2400">
                <a:latin typeface="Arial"/>
                <a:ea typeface="Arial"/>
                <a:cs typeface="Arial"/>
                <a:sym typeface="Arial"/>
              </a:rPr>
              <a:t>Snodo formativo “A. Righi” Taranto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rPr lang="it" sz="2400">
                <a:latin typeface="Arial"/>
                <a:ea typeface="Arial"/>
                <a:cs typeface="Arial"/>
                <a:sym typeface="Arial"/>
              </a:rPr>
              <a:t>Mimma Basile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762000" y="3429000"/>
            <a:ext cx="7543800" cy="12000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3200">
                <a:solidFill>
                  <a:schemeClr val="dk1"/>
                </a:solidFill>
              </a:rPr>
              <a:t>Cloud nella didattica</a:t>
            </a:r>
          </a:p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761999" y="438149"/>
            <a:ext cx="7543800" cy="2914799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it" sz="2400"/>
              <a:t>Percorsi collaborativi</a:t>
            </a:r>
          </a:p>
          <a:p>
            <a:pPr indent="-381000" lvl="0" marL="457200" rtl="0">
              <a:spcBef>
                <a:spcPts val="0"/>
              </a:spcBef>
              <a:buSzPct val="100000"/>
            </a:pPr>
            <a:r>
              <a:rPr lang="it" sz="2400"/>
              <a:t>Percorsi dei singoli studenti</a:t>
            </a:r>
          </a:p>
          <a:p>
            <a:pPr indent="-381000" lvl="0" marL="457200">
              <a:spcBef>
                <a:spcPts val="0"/>
              </a:spcBef>
              <a:buSzPct val="100000"/>
            </a:pPr>
            <a:r>
              <a:rPr lang="it" sz="2400"/>
              <a:t>Percorsi condivisi tra docenti e studenti, studenti e studenti</a:t>
            </a:r>
          </a:p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sp>
        <p:nvSpPr>
          <p:cNvPr id="170" name="Shape 170"/>
          <p:cNvSpPr/>
          <p:nvPr/>
        </p:nvSpPr>
        <p:spPr>
          <a:xfrm>
            <a:off x="381000" y="568100"/>
            <a:ext cx="4199796" cy="1076220"/>
          </a:xfrm>
          <a:prstGeom prst="cloud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b="1" lang="it" sz="2200">
                <a:solidFill>
                  <a:schemeClr val="lt1"/>
                </a:solidFill>
              </a:rPr>
              <a:t>TUTTO PER TUTTI</a:t>
            </a:r>
          </a:p>
        </p:txBody>
      </p:sp>
      <p:sp>
        <p:nvSpPr>
          <p:cNvPr id="171" name="Shape 171"/>
          <p:cNvSpPr/>
          <p:nvPr/>
        </p:nvSpPr>
        <p:spPr>
          <a:xfrm>
            <a:off x="4591675" y="2970775"/>
            <a:ext cx="4199795" cy="1076219"/>
          </a:xfrm>
          <a:prstGeom prst="cloud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b="1" lang="it" sz="2200">
                <a:solidFill>
                  <a:schemeClr val="lt1"/>
                </a:solidFill>
              </a:rPr>
              <a:t>APPRENDIMENTO COLLABORATIVO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>
            <p:ph type="title"/>
          </p:nvPr>
        </p:nvSpPr>
        <p:spPr>
          <a:xfrm>
            <a:off x="762000" y="3429000"/>
            <a:ext cx="7543800" cy="12000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3200">
                <a:solidFill>
                  <a:schemeClr val="dk1"/>
                </a:solidFill>
              </a:rPr>
              <a:t>Il cloud in un EAS</a:t>
            </a:r>
          </a:p>
        </p:txBody>
      </p:sp>
      <p:sp>
        <p:nvSpPr>
          <p:cNvPr id="177" name="Shape 177"/>
          <p:cNvSpPr txBox="1"/>
          <p:nvPr>
            <p:ph idx="1" type="body"/>
          </p:nvPr>
        </p:nvSpPr>
        <p:spPr>
          <a:xfrm>
            <a:off x="762000" y="361949"/>
            <a:ext cx="7543800" cy="35559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Nel momento preparatorio per presentare la situazione, stimolare la discussione e attivare la memoria di quanto già appreso.  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Nel momento operatorio per condividere i prodotti  e attivare un processo di costruzione di un PLE (Personal Learning Environment=ambiente di apprendimento personale).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Nel momento ristrutturativo per discutere e valutare i risultati, anche attraverso analisi di processo e rubriche valutative e per pubblicare quanto prodotto.</a:t>
            </a:r>
          </a:p>
        </p:txBody>
      </p:sp>
      <p:sp>
        <p:nvSpPr>
          <p:cNvPr id="178" name="Shape 178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>
            <p:ph type="title"/>
          </p:nvPr>
        </p:nvSpPr>
        <p:spPr>
          <a:xfrm>
            <a:off x="762000" y="3429000"/>
            <a:ext cx="7543800" cy="12000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3200">
                <a:solidFill>
                  <a:schemeClr val="dk1"/>
                </a:solidFill>
              </a:rPr>
              <a:t>Alcuni esempi di cloud storage</a:t>
            </a:r>
          </a:p>
        </p:txBody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5381100" y="772250"/>
            <a:ext cx="3092400" cy="29148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/>
              <a:t>ma</a:t>
            </a:r>
            <a:r>
              <a:rPr lang="it"/>
              <a:t> anche: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it" sz="2000"/>
              <a:t>iCloud (Apple)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it" sz="2000"/>
              <a:t>Amazon Cloud Drive</a:t>
            </a:r>
          </a:p>
          <a:p>
            <a:pPr indent="-355600" lvl="0" marL="457200" rtl="0">
              <a:spcBef>
                <a:spcPts val="0"/>
              </a:spcBef>
              <a:buSzPct val="100000"/>
            </a:pPr>
            <a:r>
              <a:rPr lang="it" sz="2000"/>
              <a:t>Box </a:t>
            </a:r>
          </a:p>
          <a:p>
            <a:pPr indent="-355600" lvl="0" marL="457200" marR="0" rtl="0" algn="just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</a:pPr>
            <a:r>
              <a:rPr lang="it" sz="2000"/>
              <a:t>...</a:t>
            </a:r>
          </a:p>
        </p:txBody>
      </p:sp>
      <p:sp>
        <p:nvSpPr>
          <p:cNvPr id="185" name="Shape 185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pic>
        <p:nvPicPr>
          <p:cNvPr descr="google-drive-dropbox-onedrive.jpg" id="186" name="Shape 1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999" y="927724"/>
            <a:ext cx="4329549" cy="23294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type="title"/>
          </p:nvPr>
        </p:nvSpPr>
        <p:spPr>
          <a:xfrm>
            <a:off x="762000" y="3429000"/>
            <a:ext cx="7543800" cy="12000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GOOGLE DRIVE</a:t>
            </a:r>
          </a:p>
        </p:txBody>
      </p:sp>
      <p:sp>
        <p:nvSpPr>
          <p:cNvPr id="192" name="Shape 192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pic>
        <p:nvPicPr>
          <p:cNvPr descr="googledrive.JPG" id="193" name="Shape 1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175" y="514350"/>
            <a:ext cx="5991225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Shape 194"/>
          <p:cNvSpPr/>
          <p:nvPr/>
        </p:nvSpPr>
        <p:spPr>
          <a:xfrm>
            <a:off x="2575725" y="2686200"/>
            <a:ext cx="3456000" cy="1200000"/>
          </a:xfrm>
          <a:prstGeom prst="ellipse">
            <a:avLst/>
          </a:prstGeom>
          <a:solidFill>
            <a:srgbClr val="000000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>
                <a:solidFill>
                  <a:srgbClr val="FFFFFF"/>
                </a:solidFill>
              </a:rPr>
              <a:t>Formati supportati:</a:t>
            </a:r>
          </a:p>
          <a:p>
            <a:pPr lvl="0" algn="ctr">
              <a:spcBef>
                <a:spcPts val="0"/>
              </a:spcBef>
              <a:buNone/>
            </a:pPr>
            <a:r>
              <a:rPr lang="it">
                <a:solidFill>
                  <a:srgbClr val="FFFFFF"/>
                </a:solidFill>
              </a:rPr>
              <a:t>doc, docx, ppt, pptx, xls, xlsx, odt, odp, ods, rtf, txt, pdf, csv, jpg, png,...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/>
          <p:nvPr>
            <p:ph type="title"/>
          </p:nvPr>
        </p:nvSpPr>
        <p:spPr>
          <a:xfrm>
            <a:off x="762000" y="3429000"/>
            <a:ext cx="7543800" cy="12000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Google Drive per PC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475225" y="514350"/>
            <a:ext cx="5691900" cy="35109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/>
              <a:t>Scaricando l’applicazione sul proprio computer si ha a disposizione una cartella in cui riporre tutti i propri file, che vengono sincronizzati e resi disponibili su qualunque dispositivo fisso e mobile.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/>
              <a:t>Google Drive infatti collega tra loro le diverse piattaforme.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1800"/>
              <a:t>Disponibile per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/>
              <a:t>Mac:</a:t>
            </a:r>
            <a:r>
              <a:rPr lang="it" sz="1600"/>
              <a:t> </a:t>
            </a:r>
            <a:r>
              <a:rPr lang="it" sz="1600" u="sng">
                <a:solidFill>
                  <a:schemeClr val="hlink"/>
                </a:solidFill>
                <a:hlinkClick r:id="rId3"/>
              </a:rPr>
              <a:t>https://support.google.com/a/answer/2490101?hl=it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/>
              <a:t>Windows:</a:t>
            </a:r>
            <a:r>
              <a:rPr lang="it" sz="1600"/>
              <a:t> </a:t>
            </a:r>
            <a:r>
              <a:rPr lang="it" sz="1600" u="sng">
                <a:solidFill>
                  <a:schemeClr val="hlink"/>
                </a:solidFill>
                <a:hlinkClick r:id="rId4"/>
              </a:rPr>
              <a:t>https://tools.google.com/dlpage/drive</a:t>
            </a:r>
          </a:p>
        </p:txBody>
      </p:sp>
      <p:sp>
        <p:nvSpPr>
          <p:cNvPr id="201" name="Shape 201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pic>
        <p:nvPicPr>
          <p:cNvPr descr="esplora risorse.JPG" id="202" name="Shape 20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45525" y="576175"/>
            <a:ext cx="2362200" cy="22383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barra applicazioni.JPG" id="203" name="Shape 20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43324" y="3074749"/>
            <a:ext cx="2362200" cy="430447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/>
          <p:nvPr/>
        </p:nvSpPr>
        <p:spPr>
          <a:xfrm>
            <a:off x="6561975" y="1996000"/>
            <a:ext cx="974400" cy="2121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5" name="Shape 205"/>
          <p:cNvSpPr/>
          <p:nvPr/>
        </p:nvSpPr>
        <p:spPr>
          <a:xfrm>
            <a:off x="7304225" y="3135175"/>
            <a:ext cx="370200" cy="369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762000" y="3429000"/>
            <a:ext cx="7543800" cy="12000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Google Drive per mobile</a:t>
            </a:r>
          </a:p>
        </p:txBody>
      </p:sp>
      <p:sp>
        <p:nvSpPr>
          <p:cNvPr id="211" name="Shape 211"/>
          <p:cNvSpPr txBox="1"/>
          <p:nvPr>
            <p:ph idx="1" type="body"/>
          </p:nvPr>
        </p:nvSpPr>
        <p:spPr>
          <a:xfrm>
            <a:off x="628975" y="819150"/>
            <a:ext cx="4821900" cy="27588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Allo stesso link 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u="sng">
                <a:solidFill>
                  <a:schemeClr val="hlink"/>
                </a:solidFill>
                <a:hlinkClick r:id="rId3"/>
              </a:rPr>
              <a:t>https://tools.google.com/dlpage/drive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/>
              <a:t>si può scegliere di scaricare la versione per Android e per iPad e iPhone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pic>
        <p:nvPicPr>
          <p:cNvPr descr="driveAndroid.JPG" id="213" name="Shape 2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1449" y="593750"/>
            <a:ext cx="2989900" cy="13178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riveitunes.jpg" id="214" name="Shape 2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15668" y="2028618"/>
            <a:ext cx="2535675" cy="1816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/>
          <p:nvPr>
            <p:ph type="title"/>
          </p:nvPr>
        </p:nvSpPr>
        <p:spPr>
          <a:xfrm>
            <a:off x="762000" y="3429000"/>
            <a:ext cx="7543800" cy="12000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Archiviazione</a:t>
            </a:r>
          </a:p>
        </p:txBody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09600" y="438150"/>
            <a:ext cx="5436000" cy="35391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Drive offre 15 GB di spazio di archiviazione Google gratuito online per poter conservare  foto, articoli, progetti, disegni, registrazioni, video e tanto altro.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A pagamento si può ampliare lo spazio di archiviazione (es: € 1,99 al mese per 100 Gb).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I documenti creati con Documenti, Fogli o Presentazioni Google non occupano spazio di archiviazione</a:t>
            </a:r>
          </a:p>
        </p:txBody>
      </p:sp>
      <p:sp>
        <p:nvSpPr>
          <p:cNvPr id="221" name="Shape 221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pic>
        <p:nvPicPr>
          <p:cNvPr descr="15Gb.JPG" id="222" name="Shape 2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85022" y="505175"/>
            <a:ext cx="2205149" cy="26306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trumentidrive.jpg" id="223" name="Shape 2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68737" y="3484925"/>
            <a:ext cx="2037724" cy="674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type="title"/>
          </p:nvPr>
        </p:nvSpPr>
        <p:spPr>
          <a:xfrm>
            <a:off x="762000" y="3429000"/>
            <a:ext cx="7543800" cy="12000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Condivisione in Drive</a:t>
            </a:r>
          </a:p>
        </p:txBody>
      </p:sp>
      <p:sp>
        <p:nvSpPr>
          <p:cNvPr id="229" name="Shape 229"/>
          <p:cNvSpPr txBox="1"/>
          <p:nvPr>
            <p:ph idx="1" type="body"/>
          </p:nvPr>
        </p:nvSpPr>
        <p:spPr>
          <a:xfrm>
            <a:off x="762000" y="514350"/>
            <a:ext cx="7543800" cy="31476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Si possono invitare rapidamente altre persone a visualizzare, scaricare tutti i possibili file e a collaborare, senza dover inviare allegati email.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Un documento può essere privato, condivisibile tramite link e reso pubblico sul web o accessibile solo da chi possiede il link.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Può anche essere condiviso con persone specifiche, inserendo nome o mail e attribuendo i permessi di modifica, commento o visualizzazione.</a:t>
            </a:r>
          </a:p>
        </p:txBody>
      </p:sp>
      <p:sp>
        <p:nvSpPr>
          <p:cNvPr id="230" name="Shape 230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 txBox="1"/>
          <p:nvPr>
            <p:ph type="title"/>
          </p:nvPr>
        </p:nvSpPr>
        <p:spPr>
          <a:xfrm>
            <a:off x="762000" y="3429000"/>
            <a:ext cx="7543800" cy="12000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App per la produzione in Drive</a:t>
            </a:r>
          </a:p>
        </p:txBody>
      </p:sp>
      <p:sp>
        <p:nvSpPr>
          <p:cNvPr id="236" name="Shape 236"/>
          <p:cNvSpPr txBox="1"/>
          <p:nvPr>
            <p:ph idx="1" type="body"/>
          </p:nvPr>
        </p:nvSpPr>
        <p:spPr>
          <a:xfrm>
            <a:off x="762000" y="514350"/>
            <a:ext cx="7543800" cy="31476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In Drive sono integrati diversi strumenti per la produttività personale, utilizzabili online:</a:t>
            </a: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it" sz="2000"/>
              <a:t>Documenti</a:t>
            </a: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it" sz="2000"/>
              <a:t>Fogli </a:t>
            </a: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it" sz="2000"/>
              <a:t>Presentazioni</a:t>
            </a: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it" sz="2000"/>
              <a:t>Moduli </a:t>
            </a: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it" sz="2000"/>
              <a:t>Disegni</a:t>
            </a: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it" sz="2000"/>
              <a:t>Sites</a:t>
            </a:r>
          </a:p>
        </p:txBody>
      </p:sp>
      <p:sp>
        <p:nvSpPr>
          <p:cNvPr id="237" name="Shape 237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pic>
        <p:nvPicPr>
          <p:cNvPr descr="strumenti google4.jpg" id="238" name="Shape 2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43250" y="1400175"/>
            <a:ext cx="1943100" cy="2038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/>
          <p:nvPr>
            <p:ph type="title"/>
          </p:nvPr>
        </p:nvSpPr>
        <p:spPr>
          <a:xfrm>
            <a:off x="762000" y="3429000"/>
            <a:ext cx="7543800" cy="12000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Un unico account</a:t>
            </a:r>
          </a:p>
        </p:txBody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762000" y="514350"/>
            <a:ext cx="7543800" cy="33711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L’unico account gmail consente anche l’accesso a:</a:t>
            </a: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it" sz="2000"/>
              <a:t>posta elettronica @gmail</a:t>
            </a: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it" sz="2000"/>
              <a:t>social network Google+</a:t>
            </a: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it" sz="2000"/>
              <a:t>YouTube</a:t>
            </a: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it" sz="2000"/>
              <a:t>Hangouts, ambiente di videoconferenza, chat, messaggistica istantanea, anche con più persone contemporaneamente</a:t>
            </a: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it" sz="2000"/>
              <a:t>Blogger per la creazione di blog</a:t>
            </a: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it" sz="2000"/>
              <a:t>Calendar per organizzare e condividere gli appuntamenti</a:t>
            </a: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SzPct val="100000"/>
            </a:pPr>
            <a:r>
              <a:rPr lang="it" sz="2000"/>
              <a:t>Gruppi per creare mailing list e gruppi di discussione</a:t>
            </a:r>
          </a:p>
        </p:txBody>
      </p:sp>
      <p:sp>
        <p:nvSpPr>
          <p:cNvPr id="245" name="Shape 245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pic>
        <p:nvPicPr>
          <p:cNvPr descr="Cattura.JPG" id="246" name="Shape 246"/>
          <p:cNvPicPr preferRelativeResize="0"/>
          <p:nvPr/>
        </p:nvPicPr>
        <p:blipFill rotWithShape="1">
          <a:blip r:embed="rId3">
            <a:alphaModFix/>
          </a:blip>
          <a:srcRect b="89945" l="67548" r="0" t="0"/>
          <a:stretch/>
        </p:blipFill>
        <p:spPr>
          <a:xfrm>
            <a:off x="5395100" y="1262575"/>
            <a:ext cx="2349150" cy="344774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/>
          <p:nvPr/>
        </p:nvSpPr>
        <p:spPr>
          <a:xfrm>
            <a:off x="7170150" y="514350"/>
            <a:ext cx="1411800" cy="489300"/>
          </a:xfrm>
          <a:prstGeom prst="wedgeRoundRectCallout">
            <a:avLst>
              <a:gd fmla="val -76730" name="adj1"/>
              <a:gd fmla="val 121960" name="adj2"/>
              <a:gd fmla="val 0" name="adj3"/>
            </a:avLst>
          </a:prstGeom>
          <a:solidFill>
            <a:schemeClr val="lt2"/>
          </a:solidFill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App di Google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type="title"/>
          </p:nvPr>
        </p:nvSpPr>
        <p:spPr>
          <a:xfrm>
            <a:off x="762000" y="3429000"/>
            <a:ext cx="7707900" cy="12000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 algn="ctr">
              <a:spcBef>
                <a:spcPts val="400"/>
              </a:spcBef>
              <a:buClr>
                <a:schemeClr val="dk1"/>
              </a:buClr>
              <a:buSzPct val="34375"/>
              <a:buFont typeface="Arial"/>
              <a:buNone/>
            </a:pPr>
            <a:r>
              <a:rPr b="1" lang="it" sz="3200">
                <a:solidFill>
                  <a:schemeClr val="dk1"/>
                </a:solidFill>
              </a:rPr>
              <a:t>C</a:t>
            </a:r>
            <a:r>
              <a:rPr b="1" lang="it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loud computing</a:t>
            </a:r>
            <a:r>
              <a:rPr lang="it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= </a:t>
            </a:r>
            <a:r>
              <a:rPr b="1" lang="it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nuvola informatica</a:t>
            </a:r>
          </a:p>
        </p:txBody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53725" y="542400"/>
            <a:ext cx="4671600" cy="32937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E’ un insieme di tecnologie informatiche che permettono di </a:t>
            </a: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it" sz="2000">
                <a:latin typeface="Arial"/>
                <a:ea typeface="Arial"/>
                <a:cs typeface="Arial"/>
                <a:sym typeface="Arial"/>
              </a:rPr>
              <a:t>memorizzare</a:t>
            </a: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it" sz="2000">
                <a:latin typeface="Arial"/>
                <a:ea typeface="Arial"/>
                <a:cs typeface="Arial"/>
                <a:sym typeface="Arial"/>
              </a:rPr>
              <a:t>archiviare</a:t>
            </a: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it" sz="2000">
                <a:latin typeface="Arial"/>
                <a:ea typeface="Arial"/>
                <a:cs typeface="Arial"/>
                <a:sym typeface="Arial"/>
              </a:rPr>
              <a:t>elaborare </a:t>
            </a: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buNone/>
            </a:pPr>
            <a:r>
              <a:rPr lang="it" sz="2000"/>
              <a:t>dati </a:t>
            </a:r>
            <a:r>
              <a:rPr lang="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grazie all’uso di risorse hardware e software che risiedono prevalentemente sui server web (</a:t>
            </a:r>
            <a:r>
              <a:rPr b="1" lang="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 nuvole</a:t>
            </a:r>
            <a:r>
              <a:rPr lang="it" sz="2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), piuttosto che diffuse sui singoli computer connessi in rete.</a:t>
            </a:r>
          </a:p>
        </p:txBody>
      </p:sp>
      <p:pic>
        <p:nvPicPr>
          <p:cNvPr descr="cloud1.jpg"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4500" y="60555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type="title"/>
          </p:nvPr>
        </p:nvSpPr>
        <p:spPr>
          <a:xfrm>
            <a:off x="762000" y="3733950"/>
            <a:ext cx="7543800" cy="8952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/>
              <a:t>DROPBOX</a:t>
            </a:r>
          </a:p>
        </p:txBody>
      </p:sp>
      <p:sp>
        <p:nvSpPr>
          <p:cNvPr id="253" name="Shape 253"/>
          <p:cNvSpPr txBox="1"/>
          <p:nvPr>
            <p:ph idx="1" type="body"/>
          </p:nvPr>
        </p:nvSpPr>
        <p:spPr>
          <a:xfrm>
            <a:off x="685800" y="666750"/>
            <a:ext cx="4842600" cy="33006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E’ un servizio cloud di archiviazione. Disponibile in versione PC per  Windows, Mac, Linux e mobile per Android, iPhone e Blackberry. 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Offre 2 Gb di spazio gratuito.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E’ un repository e un ambiente di condivisione online.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 u="sng">
                <a:solidFill>
                  <a:schemeClr val="hlink"/>
                </a:solidFill>
                <a:hlinkClick r:id="rId3"/>
              </a:rPr>
              <a:t>https://www.dropbox.com/it/</a:t>
            </a:r>
          </a:p>
        </p:txBody>
      </p:sp>
      <p:sp>
        <p:nvSpPr>
          <p:cNvPr id="254" name="Shape 254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pic>
        <p:nvPicPr>
          <p:cNvPr descr="dropbox.jpg" id="255" name="Shape 2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39449" y="976375"/>
            <a:ext cx="2612424" cy="2612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/>
          <p:nvPr>
            <p:ph type="title"/>
          </p:nvPr>
        </p:nvSpPr>
        <p:spPr>
          <a:xfrm>
            <a:off x="762000" y="3733950"/>
            <a:ext cx="7543800" cy="8952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DROPBOX</a:t>
            </a:r>
          </a:p>
        </p:txBody>
      </p:sp>
      <p:sp>
        <p:nvSpPr>
          <p:cNvPr id="261" name="Shape 261"/>
          <p:cNvSpPr txBox="1"/>
          <p:nvPr>
            <p:ph idx="1" type="body"/>
          </p:nvPr>
        </p:nvSpPr>
        <p:spPr>
          <a:xfrm>
            <a:off x="685799" y="819150"/>
            <a:ext cx="4262100" cy="30945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Scaricando l’applicazione per PC, </a:t>
            </a:r>
            <a:r>
              <a:rPr lang="it" sz="2000" u="sng">
                <a:solidFill>
                  <a:schemeClr val="hlink"/>
                </a:solidFill>
                <a:hlinkClick r:id="rId3"/>
              </a:rPr>
              <a:t>https://www.dropbox.com/downloading?src=index</a:t>
            </a:r>
            <a:r>
              <a:rPr lang="it" sz="2000"/>
              <a:t>, si crea una cartella sul proprio PC nella quale riporre tutti i file. Tutto ciò che è salvato in Dropbox viene sincronizzato automaticamente ed è raggiungibile da qualunque dispositivo.</a:t>
            </a:r>
          </a:p>
        </p:txBody>
      </p:sp>
      <p:sp>
        <p:nvSpPr>
          <p:cNvPr id="262" name="Shape 262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pic>
        <p:nvPicPr>
          <p:cNvPr descr="Download dropbox.JPG" id="263" name="Shape 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59894" y="819150"/>
            <a:ext cx="3202974" cy="253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762000" y="3733950"/>
            <a:ext cx="7543800" cy="8952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DROPBOX MOBILE</a:t>
            </a:r>
          </a:p>
        </p:txBody>
      </p:sp>
      <p:sp>
        <p:nvSpPr>
          <p:cNvPr id="269" name="Shape 269"/>
          <p:cNvSpPr txBox="1"/>
          <p:nvPr>
            <p:ph idx="1" type="body"/>
          </p:nvPr>
        </p:nvSpPr>
        <p:spPr>
          <a:xfrm>
            <a:off x="685800" y="666750"/>
            <a:ext cx="7763400" cy="30945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/>
              <a:t>Per Android: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600" u="sng">
                <a:solidFill>
                  <a:schemeClr val="hlink"/>
                </a:solidFill>
                <a:hlinkClick r:id="rId3"/>
              </a:rPr>
              <a:t>https://play.google.com/store/apps/details?id=com.dropbox.android&amp;hl=it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Per iPhone e iPad: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 u="sng">
                <a:solidFill>
                  <a:schemeClr val="hlink"/>
                </a:solidFill>
                <a:hlinkClick r:id="rId4"/>
              </a:rPr>
              <a:t>https://itunes.apple.com/it/app/dropbox/id327630330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Per Windows 10: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 u="sng">
                <a:solidFill>
                  <a:schemeClr val="hlink"/>
                </a:solidFill>
                <a:hlinkClick r:id="rId5"/>
              </a:rPr>
              <a:t>https://www.microsoft.com/it-it/store/p/dropbox/9wzdncrfj0pk</a:t>
            </a:r>
          </a:p>
        </p:txBody>
      </p:sp>
      <p:sp>
        <p:nvSpPr>
          <p:cNvPr id="270" name="Shape 270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pic>
        <p:nvPicPr>
          <p:cNvPr descr="Download dropbox.JPG" id="271" name="Shape 271"/>
          <p:cNvPicPr preferRelativeResize="0"/>
          <p:nvPr/>
        </p:nvPicPr>
        <p:blipFill rotWithShape="1">
          <a:blip r:embed="rId6">
            <a:alphaModFix/>
          </a:blip>
          <a:srcRect b="27258" l="36030" r="36241" t="42592"/>
          <a:stretch/>
        </p:blipFill>
        <p:spPr>
          <a:xfrm>
            <a:off x="7561100" y="2189387"/>
            <a:ext cx="888100" cy="764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 txBox="1"/>
          <p:nvPr>
            <p:ph type="title"/>
          </p:nvPr>
        </p:nvSpPr>
        <p:spPr>
          <a:xfrm>
            <a:off x="762000" y="3733950"/>
            <a:ext cx="7543800" cy="8952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DROPBOX</a:t>
            </a:r>
          </a:p>
        </p:txBody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532050" y="358950"/>
            <a:ext cx="5338200" cy="37224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Un file condiviso può essere modificato da più persone senza doverlo inviare per email. Quando si modifica un file in una cartella condivisa, tutti i collaboratori ricevono automaticamente gli aggiornamenti.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Creando una cartella condivisa si può lavorare agli stessi file.  Quando vengono aggiunte persone alla cartella, i file in essa contenuti appariranno nel loro Dropbox esattamente come nel proprio. </a:t>
            </a:r>
          </a:p>
        </p:txBody>
      </p:sp>
      <p:sp>
        <p:nvSpPr>
          <p:cNvPr id="278" name="Shape 278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pic>
        <p:nvPicPr>
          <p:cNvPr descr="collabora dropbox.JPG" id="279" name="Shape 27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36300" y="1093412"/>
            <a:ext cx="2533650" cy="218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/>
          <p:nvPr>
            <p:ph type="title"/>
          </p:nvPr>
        </p:nvSpPr>
        <p:spPr>
          <a:xfrm>
            <a:off x="762000" y="3733950"/>
            <a:ext cx="7543800" cy="8952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DROPBOX</a:t>
            </a:r>
          </a:p>
        </p:txBody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4514550" y="767375"/>
            <a:ext cx="3857400" cy="28335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Se si cancella per errore un file o si vuol recuperare una versione precedente, Dropbox offre una cronologia delle versioni che dura 30 giorni.</a:t>
            </a:r>
          </a:p>
        </p:txBody>
      </p:sp>
      <p:sp>
        <p:nvSpPr>
          <p:cNvPr id="286" name="Shape 286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pic>
        <p:nvPicPr>
          <p:cNvPr descr="revisioni Dropbox.JPG" id="287" name="Shape 2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1875" y="762325"/>
            <a:ext cx="2885975" cy="268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>
            <p:ph type="title"/>
          </p:nvPr>
        </p:nvSpPr>
        <p:spPr>
          <a:xfrm>
            <a:off x="762000" y="3733950"/>
            <a:ext cx="7543800" cy="8952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DROPBOX</a:t>
            </a:r>
          </a:p>
        </p:txBody>
      </p:sp>
      <p:sp>
        <p:nvSpPr>
          <p:cNvPr id="293" name="Shape 293"/>
          <p:cNvSpPr txBox="1"/>
          <p:nvPr>
            <p:ph idx="1" type="body"/>
          </p:nvPr>
        </p:nvSpPr>
        <p:spPr>
          <a:xfrm>
            <a:off x="647350" y="333500"/>
            <a:ext cx="7734600" cy="11238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Dropbox è collegato con Microsoft Office online e da qualunque dispositivo è possibile modificare i propri file (Office 2007 e superiori) riposti nel cloud.</a:t>
            </a:r>
          </a:p>
        </p:txBody>
      </p:sp>
      <p:sp>
        <p:nvSpPr>
          <p:cNvPr id="294" name="Shape 294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pic>
        <p:nvPicPr>
          <p:cNvPr descr="modifica dropbox.JPG"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17600" y="1533500"/>
            <a:ext cx="5741402" cy="254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pic>
        <p:nvPicPr>
          <p:cNvPr descr="modifica.JPG" id="301" name="Shape 3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" y="350849"/>
            <a:ext cx="8095623" cy="4153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762000" y="3733950"/>
            <a:ext cx="7543800" cy="8952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DROPBOX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4070400" y="614975"/>
            <a:ext cx="4301700" cy="32595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900"/>
              <a:t>E’ possibile collegare Dropbox con la gmail attraverso una estensione di Google Chrome, per allegare file direttamente dal cloud Dropbox, inserendo il link.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900"/>
              <a:t>Dal menu Impostazioni di Chrome accedere al Chrome Web Store - Estensioni, cercare </a:t>
            </a:r>
            <a:r>
              <a:rPr b="1" lang="it" sz="1900"/>
              <a:t>Dropbox per gmail</a:t>
            </a:r>
            <a:r>
              <a:rPr lang="it" sz="1900"/>
              <a:t> e aggiungerla. </a:t>
            </a:r>
          </a:p>
        </p:txBody>
      </p:sp>
      <p:sp>
        <p:nvSpPr>
          <p:cNvPr id="308" name="Shape 308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pic>
        <p:nvPicPr>
          <p:cNvPr descr="drop per gmail.JPG" id="309" name="Shape 30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00" y="708550"/>
            <a:ext cx="3765599" cy="264633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/>
          <p:nvPr/>
        </p:nvSpPr>
        <p:spPr>
          <a:xfrm>
            <a:off x="394725" y="3733950"/>
            <a:ext cx="2652000" cy="838800"/>
          </a:xfrm>
          <a:prstGeom prst="wedgeRoundRectCallout">
            <a:avLst>
              <a:gd fmla="val -24885" name="adj1"/>
              <a:gd fmla="val -98119" name="adj2"/>
              <a:gd fmla="val 0" name="adj3"/>
            </a:avLst>
          </a:prstGeom>
          <a:solidFill>
            <a:schemeClr val="lt2"/>
          </a:solidFill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it">
                <a:solidFill>
                  <a:srgbClr val="FF0000"/>
                </a:solidFill>
              </a:rPr>
              <a:t>Cliccando sull’icona si può inserire direttamente nel corpo del msg il link del file da inviare per mail.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 txBox="1"/>
          <p:nvPr>
            <p:ph type="title"/>
          </p:nvPr>
        </p:nvSpPr>
        <p:spPr>
          <a:xfrm>
            <a:off x="762000" y="3733950"/>
            <a:ext cx="7543800" cy="8952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ONEDRIVE</a:t>
            </a:r>
          </a:p>
        </p:txBody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811350" y="1797325"/>
            <a:ext cx="7625400" cy="19092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E’ il cloud storage di Microsoft. E’ preinstallato in Windows 10 e funziona con tutti i dispositivi. Per le versioni precedenti  è scaricabile gratuitamente da </a:t>
            </a:r>
            <a:r>
              <a:rPr lang="it" sz="2000" u="sng">
                <a:solidFill>
                  <a:schemeClr val="hlink"/>
                </a:solidFill>
                <a:hlinkClick r:id="rId3"/>
              </a:rPr>
              <a:t>https://onedrive.live.com/about/it-it/</a:t>
            </a:r>
            <a:r>
              <a:rPr lang="it" sz="2000"/>
              <a:t>. Offre 5 Gb di spazio cloud free, ampliabile a pagamento. 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E’ necessario avere un account Microsoft.</a:t>
            </a:r>
          </a:p>
        </p:txBody>
      </p:sp>
      <p:sp>
        <p:nvSpPr>
          <p:cNvPr id="317" name="Shape 317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sp>
        <p:nvSpPr>
          <p:cNvPr id="318" name="Shape 318"/>
          <p:cNvSpPr txBox="1"/>
          <p:nvPr/>
        </p:nvSpPr>
        <p:spPr>
          <a:xfrm>
            <a:off x="2158550" y="4785800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logo one drive.JPG" id="319" name="Shape 3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47281" y="773475"/>
            <a:ext cx="2583425" cy="77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762000" y="3733950"/>
            <a:ext cx="7543800" cy="8952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ONEDRIVE</a:t>
            </a:r>
          </a:p>
        </p:txBody>
      </p:sp>
      <p:sp>
        <p:nvSpPr>
          <p:cNvPr id="325" name="Shape 325"/>
          <p:cNvSpPr txBox="1"/>
          <p:nvPr>
            <p:ph idx="1" type="body"/>
          </p:nvPr>
        </p:nvSpPr>
        <p:spPr>
          <a:xfrm>
            <a:off x="762000" y="493375"/>
            <a:ext cx="3857400" cy="33798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2000"/>
              <a:t>Con OneDrive e Office è possibile lavorare sui documenti Word, Excel, PowerPoint e altri file MS Office direttamente dal proprio OneDrive. Possono essere condivisi per un uso collaborativo e alla fine salvati sul cloud per averli sempre con sé.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326" name="Shape 326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pic>
        <p:nvPicPr>
          <p:cNvPr descr="onedrive.JPG" id="327" name="Shape 3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761" y="584775"/>
            <a:ext cx="3593238" cy="314917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Shape 328"/>
          <p:cNvSpPr txBox="1"/>
          <p:nvPr/>
        </p:nvSpPr>
        <p:spPr>
          <a:xfrm>
            <a:off x="2158550" y="4785800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762000" y="3429000"/>
            <a:ext cx="7543800" cy="12000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Tecnologia cloud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762000" y="473100"/>
            <a:ext cx="7543800" cy="35277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latin typeface="Arial"/>
                <a:ea typeface="Arial"/>
                <a:cs typeface="Arial"/>
                <a:sym typeface="Arial"/>
              </a:rPr>
              <a:t>Consente di utilizzare </a:t>
            </a:r>
            <a:r>
              <a:rPr lang="it" sz="2000"/>
              <a:t>file</a:t>
            </a:r>
            <a:r>
              <a:rPr lang="it" sz="2000">
                <a:latin typeface="Arial"/>
                <a:ea typeface="Arial"/>
                <a:cs typeface="Arial"/>
                <a:sym typeface="Arial"/>
              </a:rPr>
              <a:t> senza aver bisogno di </a:t>
            </a: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it" sz="2000">
                <a:latin typeface="Arial"/>
                <a:ea typeface="Arial"/>
                <a:cs typeface="Arial"/>
                <a:sym typeface="Arial"/>
              </a:rPr>
              <a:t>chiavette USB</a:t>
            </a: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it" sz="2000">
                <a:latin typeface="Arial"/>
                <a:ea typeface="Arial"/>
                <a:cs typeface="Arial"/>
                <a:sym typeface="Arial"/>
              </a:rPr>
              <a:t>hard disk</a:t>
            </a:r>
          </a:p>
          <a:p>
            <a:pPr indent="-355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Arial"/>
            </a:pPr>
            <a:r>
              <a:rPr lang="it" sz="2000"/>
              <a:t>qualunque tipo di supporto fisico di archiviazione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 sz="2000">
                <a:latin typeface="Arial"/>
                <a:ea typeface="Arial"/>
                <a:cs typeface="Arial"/>
                <a:sym typeface="Arial"/>
              </a:rPr>
              <a:t>Invece di usare i computer i dati vengono salvati direttamente sulla rete in una sorta di 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20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nuvola.JPG"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48075" y="2646100"/>
            <a:ext cx="184785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/>
          <p:nvPr>
            <p:ph type="title"/>
          </p:nvPr>
        </p:nvSpPr>
        <p:spPr>
          <a:xfrm>
            <a:off x="762000" y="3733950"/>
            <a:ext cx="7543800" cy="8952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ONEDRIVE</a:t>
            </a:r>
          </a:p>
        </p:txBody>
      </p:sp>
      <p:sp>
        <p:nvSpPr>
          <p:cNvPr id="334" name="Shape 334"/>
          <p:cNvSpPr txBox="1"/>
          <p:nvPr>
            <p:ph idx="1" type="body"/>
          </p:nvPr>
        </p:nvSpPr>
        <p:spPr>
          <a:xfrm>
            <a:off x="685800" y="583675"/>
            <a:ext cx="7748700" cy="8289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/>
              <a:t>È possibile archiviare i documenti di Office in OneDrive e quindi visualizzarli e modificarli nel Web browser con Office Online. 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br>
              <a:rPr lang="it" sz="1800"/>
            </a:br>
          </a:p>
        </p:txBody>
      </p:sp>
      <p:sp>
        <p:nvSpPr>
          <p:cNvPr id="335" name="Shape 335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sp>
        <p:nvSpPr>
          <p:cNvPr id="336" name="Shape 336"/>
          <p:cNvSpPr txBox="1"/>
          <p:nvPr/>
        </p:nvSpPr>
        <p:spPr>
          <a:xfrm>
            <a:off x="2158550" y="4785800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Onedrive funzioni.JPG" id="337" name="Shape 3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7524" y="1421825"/>
            <a:ext cx="3411000" cy="2299849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/>
        </p:nvSpPr>
        <p:spPr>
          <a:xfrm>
            <a:off x="685800" y="1611425"/>
            <a:ext cx="4292400" cy="17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Dopo aver effettuato l’accesso è sufficiente fare clic su Carica, scegliere i documenti da condividere o a cui si vuole accedere da qualsiasi computer.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Shape 343"/>
          <p:cNvSpPr txBox="1"/>
          <p:nvPr>
            <p:ph type="title"/>
          </p:nvPr>
        </p:nvSpPr>
        <p:spPr>
          <a:xfrm>
            <a:off x="762000" y="3733950"/>
            <a:ext cx="7543800" cy="8952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ONEDRIVE</a:t>
            </a:r>
          </a:p>
        </p:txBody>
      </p:sp>
      <p:sp>
        <p:nvSpPr>
          <p:cNvPr id="344" name="Shape 344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sp>
        <p:nvSpPr>
          <p:cNvPr id="345" name="Shape 345"/>
          <p:cNvSpPr txBox="1"/>
          <p:nvPr/>
        </p:nvSpPr>
        <p:spPr>
          <a:xfrm>
            <a:off x="2158550" y="4785800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 txBox="1"/>
          <p:nvPr/>
        </p:nvSpPr>
        <p:spPr>
          <a:xfrm>
            <a:off x="459950" y="921225"/>
            <a:ext cx="4292400" cy="267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Si può anche creare un documento direttamente da OneDrive facendo clic su Nuovo e quindi sul nome del tipo di documento da creare.</a:t>
            </a:r>
          </a:p>
          <a:p>
            <a:pPr lvl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>
                <a:solidFill>
                  <a:schemeClr val="dk2"/>
                </a:solidFill>
              </a:rPr>
              <a:t>Tutto questo senza bisogno di avviare alcuna applicazione Office dal nostro PC .</a:t>
            </a:r>
          </a:p>
        </p:txBody>
      </p:sp>
      <p:pic>
        <p:nvPicPr>
          <p:cNvPr descr="onedrive nuovo.png" id="347" name="Shape 3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4749" y="781475"/>
            <a:ext cx="3796574" cy="31084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Shape 352"/>
          <p:cNvSpPr txBox="1"/>
          <p:nvPr>
            <p:ph type="title"/>
          </p:nvPr>
        </p:nvSpPr>
        <p:spPr>
          <a:xfrm>
            <a:off x="762000" y="3733950"/>
            <a:ext cx="7543800" cy="8952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OFFICE WEB APPS</a:t>
            </a:r>
          </a:p>
        </p:txBody>
      </p:sp>
      <p:sp>
        <p:nvSpPr>
          <p:cNvPr id="353" name="Shape 353"/>
          <p:cNvSpPr txBox="1"/>
          <p:nvPr>
            <p:ph idx="1" type="body"/>
          </p:nvPr>
        </p:nvSpPr>
        <p:spPr>
          <a:xfrm>
            <a:off x="762000" y="583675"/>
            <a:ext cx="7748700" cy="22902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/>
              <a:t>Se non si ha MS Office sul proprio PC si può comunque accedere ai documenti di Office, usarli e condividerli su OneDrive.com direttamente dal browser con le applicazioni gratuite di Office Web Apps. 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 u="sng">
                <a:solidFill>
                  <a:schemeClr val="hlink"/>
                </a:solidFill>
                <a:hlinkClick r:id="rId3"/>
              </a:rPr>
              <a:t>https://products.office.com/it-it/office-online/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/>
              <a:t>E’ necessario effettuare il login per accedere.</a:t>
            </a:r>
            <a:br>
              <a:rPr lang="it" sz="1800"/>
            </a:br>
          </a:p>
        </p:txBody>
      </p:sp>
      <p:sp>
        <p:nvSpPr>
          <p:cNvPr id="354" name="Shape 354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sp>
        <p:nvSpPr>
          <p:cNvPr id="355" name="Shape 355"/>
          <p:cNvSpPr txBox="1"/>
          <p:nvPr/>
        </p:nvSpPr>
        <p:spPr>
          <a:xfrm>
            <a:off x="2158550" y="4785800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Apponedrive.JPG" id="356" name="Shape 3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28887" y="2802337"/>
            <a:ext cx="4010025" cy="103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 txBox="1"/>
          <p:nvPr>
            <p:ph type="title"/>
          </p:nvPr>
        </p:nvSpPr>
        <p:spPr>
          <a:xfrm>
            <a:off x="762000" y="3733950"/>
            <a:ext cx="7543800" cy="8952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ONEDRIVE</a:t>
            </a:r>
          </a:p>
        </p:txBody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687975" y="583675"/>
            <a:ext cx="4381500" cy="30798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/>
              <a:t>Scaricando OneDrive sul proprio PC o Mac si crea in esso una cartella dove è possibile trascinare o salvare i file.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 u="sng">
                <a:solidFill>
                  <a:schemeClr val="hlink"/>
                </a:solidFill>
                <a:hlinkClick r:id="rId3"/>
              </a:rPr>
              <a:t>https://onedrive.live.com/about/download/</a:t>
            </a:r>
            <a:r>
              <a:rPr lang="it" sz="1800"/>
              <a:t> 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/>
              <a:t>Prima di scaricarla leggere attentamente le condizioni di utilizzo (contratto dei servizi </a:t>
            </a:r>
            <a:r>
              <a:rPr lang="it" sz="1800" u="sng">
                <a:solidFill>
                  <a:schemeClr val="hlink"/>
                </a:solidFill>
                <a:hlinkClick r:id="rId4"/>
              </a:rPr>
              <a:t>https://microsoft.com/it-it/servicesagreement</a:t>
            </a:r>
            <a:r>
              <a:rPr lang="it" sz="1800"/>
              <a:t>)  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br>
              <a:rPr lang="it" sz="1800"/>
            </a:br>
          </a:p>
        </p:txBody>
      </p:sp>
      <p:sp>
        <p:nvSpPr>
          <p:cNvPr id="363" name="Shape 363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sp>
        <p:nvSpPr>
          <p:cNvPr id="364" name="Shape 364"/>
          <p:cNvSpPr txBox="1"/>
          <p:nvPr/>
        </p:nvSpPr>
        <p:spPr>
          <a:xfrm>
            <a:off x="2158550" y="4785800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cartellaOneDrive.JPG" id="365" name="Shape 3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72525" y="1028125"/>
            <a:ext cx="3449025" cy="19043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762000" y="3733950"/>
            <a:ext cx="7543800" cy="8952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/>
              <a:t>Approfondimenti</a:t>
            </a:r>
          </a:p>
        </p:txBody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687975" y="583675"/>
            <a:ext cx="7736400" cy="3079800"/>
          </a:xfrm>
          <a:prstGeom prst="rect">
            <a:avLst/>
          </a:prstGeom>
        </p:spPr>
        <p:txBody>
          <a:bodyPr anchorCtr="0" anchor="t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/>
              <a:t>Cloud computing e un videotutorial per la creazione di un account gmail: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 u="sng">
                <a:solidFill>
                  <a:schemeClr val="hlink"/>
                </a:solidFill>
                <a:hlinkClick r:id="rId3"/>
              </a:rPr>
              <a:t>http://forum.indire.it/repository/working/export/6625/#/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/>
              <a:t>Privacy e sicurezza online:  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it" sz="1800" u="sng">
                <a:solidFill>
                  <a:schemeClr val="hlink"/>
                </a:solidFill>
                <a:hlinkClick r:id="rId4"/>
              </a:rPr>
              <a:t>http://forum.indire.it/repository_cms/working/export/6611/#/</a:t>
            </a:r>
          </a:p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372" name="Shape 372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sp>
        <p:nvSpPr>
          <p:cNvPr id="373" name="Shape 373"/>
          <p:cNvSpPr txBox="1"/>
          <p:nvPr/>
        </p:nvSpPr>
        <p:spPr>
          <a:xfrm>
            <a:off x="2158550" y="4785800"/>
            <a:ext cx="7104600" cy="8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>
            <p:ph type="title"/>
          </p:nvPr>
        </p:nvSpPr>
        <p:spPr>
          <a:xfrm>
            <a:off x="762000" y="3429000"/>
            <a:ext cx="7543800" cy="12000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Vantaggi</a:t>
            </a:r>
          </a:p>
        </p:txBody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4458624" y="666750"/>
            <a:ext cx="3847200" cy="29148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Arial"/>
                <a:ea typeface="Arial"/>
                <a:cs typeface="Arial"/>
                <a:sym typeface="Arial"/>
              </a:rPr>
              <a:t>Depositeremo</a:t>
            </a:r>
            <a:r>
              <a:rPr lang="it">
                <a:latin typeface="Arial"/>
                <a:ea typeface="Arial"/>
                <a:cs typeface="Arial"/>
                <a:sym typeface="Arial"/>
              </a:rPr>
              <a:t> i nostri documenti in Internet e po</a:t>
            </a:r>
            <a:r>
              <a:rPr lang="it">
                <a:latin typeface="Arial"/>
                <a:ea typeface="Arial"/>
                <a:cs typeface="Arial"/>
                <a:sym typeface="Arial"/>
              </a:rPr>
              <a:t>tre</a:t>
            </a:r>
            <a:r>
              <a:rPr lang="it">
                <a:latin typeface="Arial"/>
                <a:ea typeface="Arial"/>
                <a:cs typeface="Arial"/>
                <a:sym typeface="Arial"/>
              </a:rPr>
              <a:t>mo consultarli ovunque e con diversi dispositivi: </a:t>
            </a:r>
          </a:p>
          <a:p>
            <a:pPr indent="-228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">
                <a:latin typeface="Arial"/>
                <a:ea typeface="Arial"/>
                <a:cs typeface="Arial"/>
                <a:sym typeface="Arial"/>
              </a:rPr>
              <a:t>PC</a:t>
            </a:r>
          </a:p>
          <a:p>
            <a:pPr indent="-228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">
                <a:latin typeface="Arial"/>
                <a:ea typeface="Arial"/>
                <a:cs typeface="Arial"/>
                <a:sym typeface="Arial"/>
              </a:rPr>
              <a:t>tablet</a:t>
            </a:r>
          </a:p>
          <a:p>
            <a:pPr indent="-228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it">
                <a:latin typeface="Arial"/>
                <a:ea typeface="Arial"/>
                <a:cs typeface="Arial"/>
                <a:sym typeface="Arial"/>
              </a:rPr>
              <a:t>smartphone</a:t>
            </a:r>
            <a:r>
              <a:rPr lang="it"/>
              <a:t> </a:t>
            </a:r>
          </a:p>
        </p:txBody>
      </p:sp>
      <p:pic>
        <p:nvPicPr>
          <p:cNvPr descr="strumenti.JPG"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999" y="629925"/>
            <a:ext cx="3161949" cy="3241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/>
          <p:nvPr>
            <p:ph type="title"/>
          </p:nvPr>
        </p:nvSpPr>
        <p:spPr>
          <a:xfrm>
            <a:off x="762000" y="3429000"/>
            <a:ext cx="7543800" cy="12000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b="1" lang="it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Vantaggi</a:t>
            </a:r>
          </a:p>
        </p:txBody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761999" y="582187"/>
            <a:ext cx="4311600" cy="29148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indent="0" lvl="0" marL="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t">
                <a:latin typeface="Arial"/>
                <a:ea typeface="Arial"/>
                <a:cs typeface="Arial"/>
                <a:sym typeface="Arial"/>
              </a:rPr>
              <a:t>I nostri dati sono raggiungibili ovunque e in qualunque momento: </a:t>
            </a:r>
          </a:p>
          <a:p>
            <a:pPr indent="-228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</a:pPr>
            <a:r>
              <a:rPr lang="it">
                <a:latin typeface="Arial"/>
                <a:ea typeface="Arial"/>
                <a:cs typeface="Arial"/>
                <a:sym typeface="Arial"/>
              </a:rPr>
              <a:t>dalle fotografie di un qualsiasi evento </a:t>
            </a:r>
          </a:p>
          <a:p>
            <a:pPr indent="-228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</a:pPr>
            <a:r>
              <a:rPr lang="it">
                <a:latin typeface="Arial"/>
                <a:ea typeface="Arial"/>
                <a:cs typeface="Arial"/>
                <a:sym typeface="Arial"/>
              </a:rPr>
              <a:t>ai documenti scolastici </a:t>
            </a:r>
          </a:p>
          <a:p>
            <a:pPr indent="-22860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/>
            </a:pPr>
            <a:r>
              <a:rPr lang="it">
                <a:latin typeface="Arial"/>
                <a:ea typeface="Arial"/>
                <a:cs typeface="Arial"/>
                <a:sym typeface="Arial"/>
              </a:rPr>
              <a:t>ai compiti degli alunni</a:t>
            </a:r>
          </a:p>
        </p:txBody>
      </p:sp>
      <p:pic>
        <p:nvPicPr>
          <p:cNvPr descr="dati.JPG"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5324" y="514350"/>
            <a:ext cx="3050474" cy="305047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title"/>
          </p:nvPr>
        </p:nvSpPr>
        <p:spPr>
          <a:xfrm>
            <a:off x="762000" y="3429000"/>
            <a:ext cx="7543800" cy="12000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it" sz="3200">
                <a:solidFill>
                  <a:schemeClr val="dk1"/>
                </a:solidFill>
              </a:rPr>
              <a:t>Sv</a:t>
            </a:r>
            <a:r>
              <a:rPr b="1" lang="it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antaggi</a:t>
            </a:r>
          </a:p>
        </p:txBody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14975" y="582200"/>
            <a:ext cx="7767000" cy="32895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indent="-3619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it" sz="2100"/>
              <a:t>È necessaria una connessione internet con banda adeguata.</a:t>
            </a:r>
          </a:p>
          <a:p>
            <a:pPr indent="-3619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it" sz="2100"/>
              <a:t>Tutti i dati risiedono su un server remoto, di cui non si ha il controllo (anche se si possono effettuare regolari backup).</a:t>
            </a:r>
          </a:p>
          <a:p>
            <a:pPr indent="-3619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it" sz="2100"/>
              <a:t>Attualmente, le funzioni fornite dalle applicazioni “cloud” sono meno complete di quelle fornite dai software tradizionali.</a:t>
            </a:r>
          </a:p>
          <a:p>
            <a:pPr indent="-361950" lvl="0" marL="457200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it" sz="2100"/>
              <a:t>Anche se si può lavorare off-line, per ricevere e trasmettere le modifiche spesso occorre essere connessi.</a:t>
            </a:r>
          </a:p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title"/>
          </p:nvPr>
        </p:nvSpPr>
        <p:spPr>
          <a:xfrm>
            <a:off x="762000" y="3429000"/>
            <a:ext cx="7543800" cy="12000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indent="-69850" lvl="0" marL="0" marR="0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34375"/>
              <a:buFont typeface="Arial"/>
              <a:buNone/>
            </a:pPr>
            <a:r>
              <a:rPr lang="it" sz="3200">
                <a:solidFill>
                  <a:schemeClr val="dk1"/>
                </a:solidFill>
              </a:rPr>
              <a:t>Cloud storage e didattica</a:t>
            </a:r>
          </a:p>
        </p:txBody>
      </p:sp>
      <p:sp>
        <p:nvSpPr>
          <p:cNvPr id="142" name="Shape 142"/>
          <p:cNvSpPr txBox="1"/>
          <p:nvPr>
            <p:ph idx="1" type="body"/>
          </p:nvPr>
        </p:nvSpPr>
        <p:spPr>
          <a:xfrm>
            <a:off x="761999" y="514350"/>
            <a:ext cx="4059900" cy="2914800"/>
          </a:xfrm>
          <a:prstGeom prst="rect">
            <a:avLst/>
          </a:prstGeom>
        </p:spPr>
        <p:txBody>
          <a:bodyPr anchorCtr="0" anchor="ctr" bIns="76025" lIns="76025" rIns="76025" tIns="760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it" sz="3000"/>
              <a:t>E’ un backup </a:t>
            </a:r>
          </a:p>
          <a:p>
            <a:pPr lvl="0">
              <a:spcBef>
                <a:spcPts val="0"/>
              </a:spcBef>
              <a:buNone/>
            </a:pPr>
            <a:r>
              <a:rPr lang="it" sz="3000"/>
              <a:t>online ma…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3600"/>
          </a:p>
          <a:p>
            <a:pPr lvl="0">
              <a:spcBef>
                <a:spcPts val="0"/>
              </a:spcBef>
              <a:buNone/>
            </a:pPr>
            <a:r>
              <a:rPr lang="it" sz="3000"/>
              <a:t>può essere </a:t>
            </a:r>
          </a:p>
          <a:p>
            <a:pPr lvl="0">
              <a:spcBef>
                <a:spcPts val="0"/>
              </a:spcBef>
              <a:buNone/>
            </a:pPr>
            <a:r>
              <a:rPr lang="it" sz="3000"/>
              <a:t>qualcosa di più!</a:t>
            </a:r>
          </a:p>
        </p:txBody>
      </p:sp>
      <p:sp>
        <p:nvSpPr>
          <p:cNvPr id="143" name="Shape 143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it"/>
              <a:t>‹#›</a:t>
            </a:fld>
          </a:p>
        </p:txBody>
      </p:sp>
      <p:pic>
        <p:nvPicPr>
          <p:cNvPr descr="nuvola2.JPG"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74305" y="863650"/>
            <a:ext cx="3377699" cy="221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>
            <p:ph type="title"/>
          </p:nvPr>
        </p:nvSpPr>
        <p:spPr>
          <a:xfrm>
            <a:off x="762000" y="3429000"/>
            <a:ext cx="7543800" cy="12000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3200">
                <a:solidFill>
                  <a:schemeClr val="dk1"/>
                </a:solidFill>
              </a:rPr>
              <a:t>Cloud storage e didattica</a:t>
            </a:r>
          </a:p>
        </p:txBody>
      </p:sp>
      <p:sp>
        <p:nvSpPr>
          <p:cNvPr id="150" name="Shape 150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  <p:sp>
        <p:nvSpPr>
          <p:cNvPr id="151" name="Shape 151"/>
          <p:cNvSpPr/>
          <p:nvPr/>
        </p:nvSpPr>
        <p:spPr>
          <a:xfrm>
            <a:off x="503174" y="693825"/>
            <a:ext cx="3913488" cy="2506572"/>
          </a:xfrm>
          <a:prstGeom prst="cloud">
            <a:avLst/>
          </a:prstGeom>
          <a:solidFill>
            <a:srgbClr val="A4C2F4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2400"/>
              <a:t>E’ un’opportunità per il blended learning</a:t>
            </a:r>
          </a:p>
        </p:txBody>
      </p:sp>
      <p:sp>
        <p:nvSpPr>
          <p:cNvPr id="152" name="Shape 152"/>
          <p:cNvSpPr/>
          <p:nvPr/>
        </p:nvSpPr>
        <p:spPr>
          <a:xfrm>
            <a:off x="4514550" y="1503125"/>
            <a:ext cx="4193100" cy="2506572"/>
          </a:xfrm>
          <a:prstGeom prst="cloud">
            <a:avLst/>
          </a:prstGeom>
          <a:solidFill>
            <a:srgbClr val="B4A7D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it" sz="2400"/>
              <a:t>in un contesto di Flipped Classroom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it" sz="2400"/>
              <a:t>o in un EAS</a:t>
            </a:r>
          </a:p>
        </p:txBody>
      </p:sp>
      <p:sp>
        <p:nvSpPr>
          <p:cNvPr id="153" name="Shape 153"/>
          <p:cNvSpPr/>
          <p:nvPr/>
        </p:nvSpPr>
        <p:spPr>
          <a:xfrm rot="875399">
            <a:off x="3803393" y="2291400"/>
            <a:ext cx="1076617" cy="671467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t/>
            </a:r>
            <a:endParaRPr sz="2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762000" y="3429000"/>
            <a:ext cx="7543800" cy="1200000"/>
          </a:xfrm>
          <a:prstGeom prst="rect">
            <a:avLst/>
          </a:prstGeom>
        </p:spPr>
        <p:txBody>
          <a:bodyPr anchorCtr="0" anchor="b" bIns="76025" lIns="76025" rIns="76025" tIns="760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it" sz="3200">
                <a:solidFill>
                  <a:schemeClr val="dk1"/>
                </a:solidFill>
              </a:rPr>
              <a:t>Cloud storage e didattica</a:t>
            </a:r>
          </a:p>
        </p:txBody>
      </p:sp>
      <p:sp>
        <p:nvSpPr>
          <p:cNvPr id="159" name="Shape 159"/>
          <p:cNvSpPr txBox="1"/>
          <p:nvPr>
            <p:ph idx="12" type="sldNum"/>
          </p:nvPr>
        </p:nvSpPr>
        <p:spPr>
          <a:xfrm>
            <a:off x="8305800" y="4656576"/>
            <a:ext cx="762000" cy="273900"/>
          </a:xfrm>
          <a:prstGeom prst="rect">
            <a:avLst/>
          </a:prstGeom>
        </p:spPr>
        <p:txBody>
          <a:bodyPr anchorCtr="0" anchor="ctr" bIns="41900" lIns="83800" rIns="83800" tIns="41900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it"/>
              <a:t>‹#›</a:t>
            </a:fld>
          </a:p>
        </p:txBody>
      </p:sp>
      <p:sp>
        <p:nvSpPr>
          <p:cNvPr id="160" name="Shape 160"/>
          <p:cNvSpPr/>
          <p:nvPr/>
        </p:nvSpPr>
        <p:spPr>
          <a:xfrm>
            <a:off x="335450" y="541425"/>
            <a:ext cx="4360824" cy="2506572"/>
          </a:xfrm>
          <a:prstGeom prst="cloud">
            <a:avLst/>
          </a:prstGeom>
          <a:solidFill>
            <a:srgbClr val="EA999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t" sz="2400"/>
              <a:t>Aiuta a organizzare e gestire l’apprendimento</a:t>
            </a:r>
          </a:p>
        </p:txBody>
      </p:sp>
      <p:sp>
        <p:nvSpPr>
          <p:cNvPr id="161" name="Shape 161"/>
          <p:cNvSpPr/>
          <p:nvPr/>
        </p:nvSpPr>
        <p:spPr>
          <a:xfrm>
            <a:off x="4542500" y="1021650"/>
            <a:ext cx="4276908" cy="2967840"/>
          </a:xfrm>
          <a:prstGeom prst="cloud">
            <a:avLst/>
          </a:prstGeom>
          <a:solidFill>
            <a:srgbClr val="A2C4C9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t" sz="2200"/>
              <a:t>selezione di contenuti, organizzazione in cartelle, condivisione di file in ogni luogo e da qualsiasi dispositivo</a:t>
            </a:r>
          </a:p>
        </p:txBody>
      </p:sp>
      <p:sp>
        <p:nvSpPr>
          <p:cNvPr id="162" name="Shape 162"/>
          <p:cNvSpPr/>
          <p:nvPr/>
        </p:nvSpPr>
        <p:spPr>
          <a:xfrm rot="648604">
            <a:off x="3634909" y="2126153"/>
            <a:ext cx="1342014" cy="67133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6D9EEB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it" sz="1800"/>
              <a:t>mediante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chema PNSD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