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1" r:id="rId5"/>
    <p:sldId id="256" r:id="rId6"/>
    <p:sldId id="262" r:id="rId7"/>
    <p:sldId id="258" r:id="rId8"/>
    <p:sldId id="257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4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15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5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7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85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0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26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5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67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21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15000"/>
                <a:lumOff val="8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0695-4509-4680-9986-52B68EDAC628}" type="datetimeFigureOut">
              <a:rPr lang="it-IT" smtClean="0"/>
              <a:t>04/01/2015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17D57-DAB5-4698-B99D-557C15BA1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98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224216" y="466124"/>
            <a:ext cx="8081319" cy="9741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 smtClean="0"/>
              <a:t>Belval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(sud-ovest Lussemburgo)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950" y="2314833"/>
            <a:ext cx="4793904" cy="404132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9" y="2460437"/>
            <a:ext cx="63627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 cura di…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898600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smtClean="0"/>
              <a:t>Presentazione del caso di </a:t>
            </a:r>
            <a:r>
              <a:rPr lang="it-IT" dirty="0" err="1" smtClean="0"/>
              <a:t>Belval</a:t>
            </a:r>
            <a:r>
              <a:rPr lang="it-IT" dirty="0" smtClean="0"/>
              <a:t> a cura di Antonia Battaglia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err="1"/>
              <a:t>Slides</a:t>
            </a:r>
            <a:r>
              <a:rPr lang="it-IT" dirty="0"/>
              <a:t> a cura di Daniele Marescotti</a:t>
            </a:r>
          </a:p>
          <a:p>
            <a:endParaRPr lang="it-IT" dirty="0"/>
          </a:p>
        </p:txBody>
      </p:sp>
      <p:pic>
        <p:nvPicPr>
          <p:cNvPr id="1026" name="Picture 2" descr="Peace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2" y="474663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9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39359" y="702145"/>
            <a:ext cx="8088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L'acciaieria di </a:t>
            </a:r>
            <a:r>
              <a:rPr lang="it-IT" dirty="0" err="1" smtClean="0"/>
              <a:t>Esch-Belval</a:t>
            </a:r>
            <a:r>
              <a:rPr lang="it-IT" dirty="0" smtClean="0"/>
              <a:t> era un tempo molto importante, tanto che il 3 maggio 1953, durante la colata di ghisa, venne celebrato l'acciaio europeo dall'allora Presidente dell'Alta Autorità della Comunità Europea del Carbone e dell'Acciaio (Ceca) Jean </a:t>
            </a:r>
            <a:r>
              <a:rPr lang="it-IT" dirty="0" err="1" smtClean="0"/>
              <a:t>Monnet</a:t>
            </a:r>
            <a:r>
              <a:rPr lang="it-IT" dirty="0" smtClean="0"/>
              <a:t> in uno storico discorso.</a:t>
            </a:r>
            <a:endParaRPr lang="it-IT" dirty="0"/>
          </a:p>
        </p:txBody>
      </p:sp>
      <p:pic>
        <p:nvPicPr>
          <p:cNvPr id="4098" name="Picture 2" descr="https://www.postphilately.lu/webdav/site/portailEPT/groups/OT_redacteurs/public/timbres/2000/LU_2000_TIM_ES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0" y="702145"/>
            <a:ext cx="21812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sch-alzette.lu/images/img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59" y="2546309"/>
            <a:ext cx="62103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29456" y="3054902"/>
            <a:ext cx="498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Conversione dell’ex area industriale in uno spazio per vivere, lavorare e per la cultura, con la costruzione di 25 edifici nell'arco di 15-20 anni.</a:t>
            </a:r>
          </a:p>
          <a:p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254867" y="786714"/>
            <a:ext cx="3932237" cy="1033848"/>
          </a:xfrm>
        </p:spPr>
        <p:txBody>
          <a:bodyPr/>
          <a:lstStyle/>
          <a:p>
            <a:pPr algn="ctr"/>
            <a:r>
              <a:rPr lang="it-IT" dirty="0" smtClean="0"/>
              <a:t>L’idea progettuale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414" y="1820562"/>
            <a:ext cx="47815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acelink.it/ecologia/images/img_19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21" y="2127206"/>
            <a:ext cx="5429679" cy="36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38200" y="2920306"/>
            <a:ext cx="4590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Nell’acciaieria di </a:t>
            </a:r>
            <a:r>
              <a:rPr lang="it-IT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Esch-Belval</a:t>
            </a:r>
            <a:r>
              <a:rPr lang="it-IT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accanto ai vecchi altoforni, sta nascendo, oltre alla nuova università lussemburghese, un quartiere con abitazioni, strutture commerciali e auditorium musicale da 7 mila posti che è già frequentato da musicisti di livello internazionale.</a:t>
            </a: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Nuovo quartiere con università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3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 sz="half" idx="2"/>
          </p:nvPr>
        </p:nvSpPr>
        <p:spPr>
          <a:xfrm>
            <a:off x="839788" y="2935686"/>
            <a:ext cx="4646653" cy="2835940"/>
          </a:xfrm>
        </p:spPr>
        <p:txBody>
          <a:bodyPr/>
          <a:lstStyle/>
          <a:p>
            <a:r>
              <a:rPr lang="it-IT" dirty="0" smtClean="0"/>
              <a:t>Al posto degli altiforni, diventati monumento storico, sorgono adesso il Liceo, la </a:t>
            </a:r>
            <a:r>
              <a:rPr lang="it-IT" dirty="0" err="1" smtClean="0"/>
              <a:t>RockHall</a:t>
            </a:r>
            <a:r>
              <a:rPr lang="it-IT" dirty="0" smtClean="0"/>
              <a:t>, un cinema, un enorme centro commerciale, uffici, banche, e fra poco sarà inaugurata la Città delle Scienze con le facoltà scientifiche dell'Università di Lussemburgo. </a:t>
            </a:r>
            <a:endParaRPr lang="it-IT" dirty="0"/>
          </a:p>
        </p:txBody>
      </p:sp>
      <p:pic>
        <p:nvPicPr>
          <p:cNvPr id="1026" name="Picture 2" descr="http://www.peacelink.it/ecologia/images/img_19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07" y="806278"/>
            <a:ext cx="4161052" cy="55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L’industria convertita alla cultura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3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4472" y="5076937"/>
            <a:ext cx="473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vecchi altiforni sono ora monumenti storici</a:t>
            </a:r>
            <a:endParaRPr lang="it-IT" dirty="0"/>
          </a:p>
        </p:txBody>
      </p:sp>
      <p:pic>
        <p:nvPicPr>
          <p:cNvPr id="7172" name="Picture 4" descr="http://www.bf-archi.lu/img/projets/082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2" y="403654"/>
            <a:ext cx="5833333" cy="38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pp.visitluxembourg.com/images/12650-resize-1000x800x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60" y="3898567"/>
            <a:ext cx="4105532" cy="27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631328" y="2026237"/>
            <a:ext cx="402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Cinema ricavato nella struttura industriale di </a:t>
            </a:r>
            <a:r>
              <a:rPr lang="it-IT" dirty="0" err="1" smtClean="0"/>
              <a:t>Belval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5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1" y="294417"/>
            <a:ext cx="4184821" cy="1600200"/>
          </a:xfrm>
        </p:spPr>
        <p:txBody>
          <a:bodyPr/>
          <a:lstStyle/>
          <a:p>
            <a:pPr algn="ctr"/>
            <a:r>
              <a:rPr lang="it-IT" dirty="0" smtClean="0"/>
              <a:t>Un vasto progetto di riconversione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0747" y="2998573"/>
            <a:ext cx="4285993" cy="3356448"/>
          </a:xfrm>
        </p:spPr>
        <p:txBody>
          <a:bodyPr/>
          <a:lstStyle/>
          <a:p>
            <a:r>
              <a:rPr lang="it-IT" dirty="0"/>
              <a:t>E' già attivo un centro di ricerca biomedica, che studia le malattie genetiche.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C'è il progetto per un nuovo ospedale.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E a breve saranno completati i lavori per una grande biblioteca comunale ( la Maison </a:t>
            </a:r>
            <a:r>
              <a:rPr lang="it-IT" dirty="0" err="1"/>
              <a:t>du</a:t>
            </a:r>
            <a:r>
              <a:rPr lang="it-IT" dirty="0"/>
              <a:t> Livre). </a:t>
            </a:r>
          </a:p>
          <a:p>
            <a:endParaRPr lang="it-IT" dirty="0"/>
          </a:p>
        </p:txBody>
      </p:sp>
      <p:pic>
        <p:nvPicPr>
          <p:cNvPr id="3074" name="Picture 2" descr="http://www.archiduc.lu/wp-content/uploads/maison-des-sciences-humaines-IMG_5478_OKjp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6796215" y="294417"/>
            <a:ext cx="3558746" cy="28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5" y="3684926"/>
            <a:ext cx="4061253" cy="29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89371" y="1017038"/>
            <a:ext cx="3932237" cy="998589"/>
          </a:xfrm>
        </p:spPr>
        <p:txBody>
          <a:bodyPr/>
          <a:lstStyle/>
          <a:p>
            <a:pPr algn="ctr"/>
            <a:r>
              <a:rPr lang="it-IT" dirty="0" smtClean="0"/>
              <a:t>Città della scienza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292809" y="3385751"/>
            <a:ext cx="4929980" cy="2669060"/>
          </a:xfrm>
        </p:spPr>
        <p:txBody>
          <a:bodyPr/>
          <a:lstStyle/>
          <a:p>
            <a:r>
              <a:rPr lang="it-IT" dirty="0" smtClean="0"/>
              <a:t>Il Lussemburgo </a:t>
            </a:r>
            <a:r>
              <a:rPr lang="it-IT" dirty="0"/>
              <a:t>ha confermato la costruzione di una Città della "Scienza, Ricerca ed Innovazione" sul vecchio sito industriale di </a:t>
            </a:r>
            <a:r>
              <a:rPr lang="it-IT" dirty="0" err="1" smtClean="0"/>
              <a:t>Belval</a:t>
            </a:r>
            <a:r>
              <a:rPr lang="it-IT" dirty="0" smtClean="0"/>
              <a:t> </a:t>
            </a:r>
            <a:r>
              <a:rPr lang="it-IT" dirty="0"/>
              <a:t>nel sud del Gran Ducato. La città della scienza sarà situata sulla </a:t>
            </a:r>
            <a:r>
              <a:rPr lang="it-IT" i="1" dirty="0"/>
              <a:t>Terrazza dell'Altoforno</a:t>
            </a:r>
            <a:r>
              <a:rPr lang="it-IT" dirty="0"/>
              <a:t> con l'ultimo altoforno del Lussemburgo situato nel pieno centro di essa.</a:t>
            </a:r>
          </a:p>
          <a:p>
            <a:endParaRPr lang="it-IT" dirty="0"/>
          </a:p>
        </p:txBody>
      </p:sp>
      <p:pic>
        <p:nvPicPr>
          <p:cNvPr id="11" name="Picture 4" descr="http://www.peacelink.it/ecologia/images/img_19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29" y="1416909"/>
            <a:ext cx="6183869" cy="46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51" y="2232855"/>
            <a:ext cx="8799417" cy="393342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Belval</a:t>
            </a:r>
            <a:r>
              <a:rPr lang="it-IT" dirty="0" smtClean="0"/>
              <a:t> come appare nel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386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L’idea progettuale</vt:lpstr>
      <vt:lpstr>Nuovo quartiere con università</vt:lpstr>
      <vt:lpstr>L’industria convertita alla cultura</vt:lpstr>
      <vt:lpstr>Presentazione standard di PowerPoint</vt:lpstr>
      <vt:lpstr>Un vasto progetto di riconversione</vt:lpstr>
      <vt:lpstr>Città della scienza </vt:lpstr>
      <vt:lpstr>Belval come appare nel 2014</vt:lpstr>
      <vt:lpstr>A cura di…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Belval (Lussemburgo)</dc:title>
  <dc:creator>Daniele Marescotti</dc:creator>
  <cp:lastModifiedBy>Daniele Marescotti</cp:lastModifiedBy>
  <cp:revision>45</cp:revision>
  <dcterms:created xsi:type="dcterms:W3CDTF">2014-12-28T14:33:58Z</dcterms:created>
  <dcterms:modified xsi:type="dcterms:W3CDTF">2015-01-04T14:26:20Z</dcterms:modified>
</cp:coreProperties>
</file>